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72" r:id="rId3"/>
    <p:sldId id="260" r:id="rId4"/>
    <p:sldId id="261" r:id="rId5"/>
    <p:sldId id="273" r:id="rId6"/>
    <p:sldId id="274" r:id="rId7"/>
    <p:sldId id="275" r:id="rId8"/>
    <p:sldId id="276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3FA59-89E8-45E1-BD40-D682AA87C73D}" type="datetimeFigureOut">
              <a:rPr lang="en-GB" smtClean="0"/>
              <a:t>31/05/2018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AEB90-C393-4A50-8EA2-7494D03A4C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124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3FA59-89E8-45E1-BD40-D682AA87C73D}" type="datetimeFigureOut">
              <a:rPr lang="en-GB" smtClean="0"/>
              <a:t>31/05/2018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AEB90-C393-4A50-8EA2-7494D03A4C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0520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3FA59-89E8-45E1-BD40-D682AA87C73D}" type="datetimeFigureOut">
              <a:rPr lang="en-GB" smtClean="0"/>
              <a:t>31/05/2018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AEB90-C393-4A50-8EA2-7494D03A4C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72006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7" y="332656"/>
            <a:ext cx="8341816" cy="792088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395288" y="1268414"/>
            <a:ext cx="8342064" cy="41048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b="1" dirty="0" err="1" smtClean="0"/>
            </a:lvl1pPr>
            <a:lvl2pPr marL="0" indent="0">
              <a:buFontTx/>
              <a:buNone/>
              <a:defRPr sz="2400" b="0"/>
            </a:lvl2pPr>
            <a:lvl3pPr marL="719138" indent="-363538">
              <a:tabLst>
                <a:tab pos="719138" algn="l"/>
              </a:tabLst>
              <a:defRPr baseline="0"/>
            </a:lvl3pPr>
            <a:lvl4pPr marL="1074738" indent="-355600">
              <a:buFont typeface="Arial" panose="020B0604020202020204" pitchFamily="34" charset="0"/>
              <a:buChar char="•"/>
              <a:tabLst>
                <a:tab pos="1074738" algn="l"/>
              </a:tabLst>
              <a:defRPr sz="2400"/>
            </a:lvl4pPr>
            <a:lvl5pPr marL="1438275" indent="-363538">
              <a:buFont typeface="Arial" panose="020B0604020202020204" pitchFamily="34" charset="0"/>
              <a:buChar char="•"/>
              <a:tabLst>
                <a:tab pos="1438275" algn="l"/>
              </a:tabLst>
              <a:defRPr sz="24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206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3FA59-89E8-45E1-BD40-D682AA87C73D}" type="datetimeFigureOut">
              <a:rPr lang="en-GB" smtClean="0"/>
              <a:t>31/05/2018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AEB90-C393-4A50-8EA2-7494D03A4C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0317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3FA59-89E8-45E1-BD40-D682AA87C73D}" type="datetimeFigureOut">
              <a:rPr lang="en-GB" smtClean="0"/>
              <a:t>31/05/2018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AEB90-C393-4A50-8EA2-7494D03A4C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2704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3FA59-89E8-45E1-BD40-D682AA87C73D}" type="datetimeFigureOut">
              <a:rPr lang="en-GB" smtClean="0"/>
              <a:t>31/05/2018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AEB90-C393-4A50-8EA2-7494D03A4C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244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3FA59-89E8-45E1-BD40-D682AA87C73D}" type="datetimeFigureOut">
              <a:rPr lang="en-GB" smtClean="0"/>
              <a:t>31/05/2018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AEB90-C393-4A50-8EA2-7494D03A4C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3041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3FA59-89E8-45E1-BD40-D682AA87C73D}" type="datetimeFigureOut">
              <a:rPr lang="en-GB" smtClean="0"/>
              <a:t>31/05/2018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AEB90-C393-4A50-8EA2-7494D03A4C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343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3FA59-89E8-45E1-BD40-D682AA87C73D}" type="datetimeFigureOut">
              <a:rPr lang="en-GB" smtClean="0"/>
              <a:t>31/05/2018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AEB90-C393-4A50-8EA2-7494D03A4C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6656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3FA59-89E8-45E1-BD40-D682AA87C73D}" type="datetimeFigureOut">
              <a:rPr lang="en-GB" smtClean="0"/>
              <a:t>31/05/2018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AEB90-C393-4A50-8EA2-7494D03A4C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0289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3FA59-89E8-45E1-BD40-D682AA87C73D}" type="datetimeFigureOut">
              <a:rPr lang="en-GB" smtClean="0"/>
              <a:t>31/05/2018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AEB90-C393-4A50-8EA2-7494D03A4C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753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3FA59-89E8-45E1-BD40-D682AA87C73D}" type="datetimeFigureOut">
              <a:rPr lang="en-GB" smtClean="0"/>
              <a:t>31/05/2018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AEB90-C393-4A50-8EA2-7494D03A4C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0854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39D75-8C4D-4A3D-8B31-5C854A981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884" y="1174982"/>
            <a:ext cx="7886700" cy="1325563"/>
          </a:xfrm>
        </p:spPr>
        <p:txBody>
          <a:bodyPr>
            <a:normAutofit/>
          </a:bodyPr>
          <a:lstStyle/>
          <a:p>
            <a:r>
              <a:rPr lang="en-GB" sz="6000" b="1" dirty="0">
                <a:latin typeface="+mn-lt"/>
              </a:rPr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458C77-F88E-43A8-8EFF-6BE282841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426" y="2500544"/>
            <a:ext cx="7886700" cy="1122363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GB" sz="2400" dirty="0"/>
              <a:t>To model a small device for keeping food packets closed.</a:t>
            </a:r>
          </a:p>
          <a:p>
            <a:pPr lvl="0"/>
            <a:r>
              <a:rPr lang="en-GB" sz="2400" dirty="0"/>
              <a:t>To work independently to design and then prepare our model for 3D printing</a:t>
            </a:r>
          </a:p>
          <a:p>
            <a:pPr marL="0" lv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C058B7-4E62-4ABA-B59D-7E617408C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Philip Cotton 2018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383D0F-90F0-457E-8B90-5131542637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32" y="305507"/>
            <a:ext cx="1295394" cy="112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543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2E37E-728F-43AE-8D2E-E109B1BC2F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8294" y="211043"/>
            <a:ext cx="7149905" cy="970644"/>
          </a:xfrm>
        </p:spPr>
        <p:txBody>
          <a:bodyPr>
            <a:normAutofit/>
          </a:bodyPr>
          <a:lstStyle/>
          <a:p>
            <a:pPr algn="l"/>
            <a:r>
              <a:rPr lang="en-GB" sz="4400" b="1" dirty="0">
                <a:latin typeface="+mn-lt"/>
              </a:rPr>
              <a:t>Problem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548418-D25F-42F1-B0CA-FDCF0A1CA3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2635" y="1622501"/>
            <a:ext cx="7705564" cy="2091370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Open food packets can cause unnecessary food wastage and increase costs as food can perish faster.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Design a device that can be printed in under an hour to keep food packets closed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5BCB34-F03D-43C7-8BFA-22D42A694E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32" y="305507"/>
            <a:ext cx="1295394" cy="1122363"/>
          </a:xfrm>
          <a:prstGeom prst="rect">
            <a:avLst/>
          </a:prstGeom>
        </p:spPr>
      </p:pic>
      <p:pic>
        <p:nvPicPr>
          <p:cNvPr id="5" name="Picture 2" descr="http://www.gosocial.co/wp-content/uploads/2015/05/summer-life-hacks.jpg">
            <a:extLst>
              <a:ext uri="{FF2B5EF4-FFF2-40B4-BE49-F238E27FC236}">
                <a16:creationId xmlns:a16="http://schemas.microsoft.com/office/drawing/2014/main" id="{B75DB640-BE4F-4AFF-B402-82E5AD903E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45" y="4068385"/>
            <a:ext cx="3417198" cy="178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C47A679-B3EC-49A2-A9BF-64A6C281A9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0276" y="4068385"/>
            <a:ext cx="2439080" cy="1582342"/>
          </a:xfrm>
          <a:prstGeom prst="rect">
            <a:avLst/>
          </a:prstGeom>
        </p:spPr>
      </p:pic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78A23EA0-A9F8-477A-AC2F-1E321E5544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560" y="3860345"/>
            <a:ext cx="2201566" cy="220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814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521255" y="408762"/>
            <a:ext cx="8342064" cy="4104803"/>
          </a:xfrm>
        </p:spPr>
        <p:txBody>
          <a:bodyPr/>
          <a:lstStyle/>
          <a:p>
            <a:r>
              <a:rPr lang="en-GB" sz="2400" b="0" dirty="0"/>
              <a:t>Examples of outcomes.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Philip Cotton Copyright 2018</a:t>
            </a:r>
          </a:p>
        </p:txBody>
      </p:sp>
      <p:pic>
        <p:nvPicPr>
          <p:cNvPr id="1026" name="Picture 2" descr="Embedded image permalin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9" r="6168"/>
          <a:stretch/>
        </p:blipFill>
        <p:spPr bwMode="auto">
          <a:xfrm>
            <a:off x="1543050" y="1192910"/>
            <a:ext cx="5799724" cy="4472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0A0385-60AA-449E-9717-92539B728E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32" y="305507"/>
            <a:ext cx="1295394" cy="112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6094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Philip Cotton Copyright 2018</a:t>
            </a:r>
          </a:p>
        </p:txBody>
      </p:sp>
      <p:pic>
        <p:nvPicPr>
          <p:cNvPr id="4098" name="Picture 2" descr="Embedded image permalin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34" b="13884"/>
          <a:stretch/>
        </p:blipFill>
        <p:spPr bwMode="auto">
          <a:xfrm>
            <a:off x="355909" y="1235830"/>
            <a:ext cx="5375658" cy="4628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9626" t="18006" r="42637" b="34970"/>
          <a:stretch/>
        </p:blipFill>
        <p:spPr>
          <a:xfrm>
            <a:off x="6184670" y="1680600"/>
            <a:ext cx="2307772" cy="34398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DA6E011-1941-464E-A4EC-4C52C98A37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32" y="305507"/>
            <a:ext cx="1295394" cy="112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6027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2E37E-728F-43AE-8D2E-E109B1BC2F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63282"/>
            <a:ext cx="7772400" cy="1001859"/>
          </a:xfrm>
        </p:spPr>
        <p:txBody>
          <a:bodyPr>
            <a:normAutofit/>
          </a:bodyPr>
          <a:lstStyle/>
          <a:p>
            <a:r>
              <a:rPr lang="en-GB" sz="4400" b="1" dirty="0">
                <a:latin typeface="+mn-lt"/>
              </a:rPr>
              <a:t>Technical drawings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548418-D25F-42F1-B0CA-FDCF0A1CA3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5BCB34-F03D-43C7-8BFA-22D42A694E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32" y="305507"/>
            <a:ext cx="1295394" cy="11223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DC6234A-E572-4DE3-8AF4-6F6F69C0A4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" r="3063"/>
          <a:stretch/>
        </p:blipFill>
        <p:spPr>
          <a:xfrm>
            <a:off x="886264" y="2078058"/>
            <a:ext cx="7371471" cy="409632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80C9847-536F-4BF7-A245-89A47A8A587E}"/>
              </a:ext>
            </a:extLst>
          </p:cNvPr>
          <p:cNvSpPr txBox="1"/>
          <p:nvPr/>
        </p:nvSpPr>
        <p:spPr>
          <a:xfrm>
            <a:off x="1434903" y="1208212"/>
            <a:ext cx="6274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Use the sizes as a reference when designing your own clip.</a:t>
            </a:r>
          </a:p>
          <a:p>
            <a:r>
              <a:rPr lang="en-GB" dirty="0"/>
              <a:t>Dimension in mm.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91DB69-B901-47D5-B1F4-8D7D439000BC}"/>
              </a:ext>
            </a:extLst>
          </p:cNvPr>
          <p:cNvSpPr txBox="1"/>
          <p:nvPr/>
        </p:nvSpPr>
        <p:spPr>
          <a:xfrm>
            <a:off x="1533378" y="2222695"/>
            <a:ext cx="2152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Plan View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2FAA61-47EC-4D58-B6E9-824CF59F8251}"/>
              </a:ext>
            </a:extLst>
          </p:cNvPr>
          <p:cNvSpPr txBox="1"/>
          <p:nvPr/>
        </p:nvSpPr>
        <p:spPr>
          <a:xfrm>
            <a:off x="1685777" y="6083145"/>
            <a:ext cx="2152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Side View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6E1514A-F3D1-414E-8B43-893F584565BB}"/>
              </a:ext>
            </a:extLst>
          </p:cNvPr>
          <p:cNvSpPr txBox="1"/>
          <p:nvPr/>
        </p:nvSpPr>
        <p:spPr>
          <a:xfrm>
            <a:off x="6632915" y="6144908"/>
            <a:ext cx="2152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End View</a:t>
            </a:r>
          </a:p>
        </p:txBody>
      </p:sp>
    </p:spTree>
    <p:extLst>
      <p:ext uri="{BB962C8B-B14F-4D97-AF65-F5344CB8AC3E}">
        <p14:creationId xmlns:p14="http://schemas.microsoft.com/office/powerpoint/2010/main" val="2360343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2E37E-728F-43AE-8D2E-E109B1BC2F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74" y="179827"/>
            <a:ext cx="7772400" cy="917452"/>
          </a:xfrm>
        </p:spPr>
        <p:txBody>
          <a:bodyPr>
            <a:normAutofit/>
          </a:bodyPr>
          <a:lstStyle/>
          <a:p>
            <a:r>
              <a:rPr lang="en-GB" sz="4400" b="1" dirty="0">
                <a:latin typeface="+mn-lt"/>
              </a:rPr>
              <a:t>Design requirements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548418-D25F-42F1-B0CA-FDCF0A1CA3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0998" y="1905845"/>
            <a:ext cx="3395084" cy="4543157"/>
          </a:xfrm>
        </p:spPr>
        <p:txBody>
          <a:bodyPr>
            <a:normAutofit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Sizes must be no bigger than the example in the tech drawing.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Must be able to be 3D printed in under an hour.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Slice and prepare your model by the end of the lesson.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5BCB34-F03D-43C7-8BFA-22D42A694E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32" y="305507"/>
            <a:ext cx="1295394" cy="11223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EA16CBB-2538-4178-9507-47F2A1DE21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526" y="1817885"/>
            <a:ext cx="4079476" cy="2359539"/>
          </a:xfrm>
          <a:prstGeom prst="rect">
            <a:avLst/>
          </a:prstGeom>
        </p:spPr>
      </p:pic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0FB269D9-CC08-49E2-83DF-8C2E45EBE3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750" y="4350927"/>
            <a:ext cx="2201566" cy="220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664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2E37E-728F-43AE-8D2E-E109B1BC2F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29758"/>
            <a:ext cx="7772400" cy="747824"/>
          </a:xfrm>
        </p:spPr>
        <p:txBody>
          <a:bodyPr>
            <a:normAutofit/>
          </a:bodyPr>
          <a:lstStyle/>
          <a:p>
            <a:r>
              <a:rPr lang="en-GB" sz="4400" b="1" dirty="0">
                <a:latin typeface="+mn-lt"/>
              </a:rPr>
              <a:t>Slicing settings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548418-D25F-42F1-B0CA-FDCF0A1CA3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5BCB34-F03D-43C7-8BFA-22D42A694E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32" y="305507"/>
            <a:ext cx="1295394" cy="11223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D1C205-1E0F-46AE-9605-143C4D1285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1741"/>
            <a:ext cx="9144000" cy="449625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CF96BFF-2022-41DD-A0C5-0FD71FF87232}"/>
              </a:ext>
            </a:extLst>
          </p:cNvPr>
          <p:cNvSpPr txBox="1"/>
          <p:nvPr/>
        </p:nvSpPr>
        <p:spPr>
          <a:xfrm>
            <a:off x="865129" y="1092368"/>
            <a:ext cx="64992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Thicker layer height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Minimum density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This will being the print time under an hour</a:t>
            </a:r>
          </a:p>
        </p:txBody>
      </p:sp>
    </p:spTree>
    <p:extLst>
      <p:ext uri="{BB962C8B-B14F-4D97-AF65-F5344CB8AC3E}">
        <p14:creationId xmlns:p14="http://schemas.microsoft.com/office/powerpoint/2010/main" val="2387356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2E37E-728F-43AE-8D2E-E109B1BC2F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4564" y="633865"/>
            <a:ext cx="7135837" cy="1325415"/>
          </a:xfrm>
        </p:spPr>
        <p:txBody>
          <a:bodyPr/>
          <a:lstStyle/>
          <a:p>
            <a:pPr algn="l"/>
            <a:r>
              <a:rPr lang="en-GB" b="1" dirty="0">
                <a:latin typeface="+mn-lt"/>
              </a:rPr>
              <a:t>Plenary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548418-D25F-42F1-B0CA-FDCF0A1CA3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4564" y="2167132"/>
            <a:ext cx="6858000" cy="2587747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Reflecting back on the series of lessons, explain three of the most important things that you have learned during the series of lessons.</a:t>
            </a:r>
          </a:p>
          <a:p>
            <a:pPr algn="l"/>
            <a:r>
              <a:rPr lang="en-GB" dirty="0"/>
              <a:t>1)…………………………………</a:t>
            </a:r>
          </a:p>
          <a:p>
            <a:pPr algn="l"/>
            <a:r>
              <a:rPr lang="en-GB" dirty="0"/>
              <a:t>2)………………………………...</a:t>
            </a:r>
          </a:p>
          <a:p>
            <a:pPr algn="l"/>
            <a:r>
              <a:rPr lang="en-GB" dirty="0"/>
              <a:t>3)………………………………...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5BCB34-F03D-43C7-8BFA-22D42A694E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32" y="305507"/>
            <a:ext cx="1295394" cy="112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4228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147</TotalTime>
  <Words>186</Words>
  <Application>Microsoft Office PowerPoint</Application>
  <PresentationFormat>On-screen Show (4:3)</PresentationFormat>
  <Paragraphs>31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Objectives</vt:lpstr>
      <vt:lpstr>Problem</vt:lpstr>
      <vt:lpstr>PowerPoint Presentation</vt:lpstr>
      <vt:lpstr>PowerPoint Presentation</vt:lpstr>
      <vt:lpstr>Technical drawings</vt:lpstr>
      <vt:lpstr>Design requirements</vt:lpstr>
      <vt:lpstr>Slicing settings </vt:lpstr>
      <vt:lpstr>Plenary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Objectives</dc:title>
  <dc:creator>Philip Cotton</dc:creator>
  <cp:lastModifiedBy>Philip Cotton</cp:lastModifiedBy>
  <cp:revision>25</cp:revision>
  <dcterms:created xsi:type="dcterms:W3CDTF">2018-05-31T16:54:04Z</dcterms:created>
  <dcterms:modified xsi:type="dcterms:W3CDTF">2018-05-31T19:36:26Z</dcterms:modified>
</cp:coreProperties>
</file>