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6" r:id="rId19"/>
    <p:sldId id="278" r:id="rId20"/>
    <p:sldId id="280" r:id="rId21"/>
    <p:sldId id="281" r:id="rId22"/>
    <p:sldId id="282" r:id="rId23"/>
    <p:sldId id="283" r:id="rId24"/>
    <p:sldId id="284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AAF5E-7A5F-4B00-9BD2-09E8A587F88B}" type="datetimeFigureOut">
              <a:rPr lang="en-GB" smtClean="0"/>
              <a:t>17/06/2018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FE14E-6D47-4E4A-8201-082E23ADF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123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AAF5E-7A5F-4B00-9BD2-09E8A587F88B}" type="datetimeFigureOut">
              <a:rPr lang="en-GB" smtClean="0"/>
              <a:t>17/06/2018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FE14E-6D47-4E4A-8201-082E23ADF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7110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AAF5E-7A5F-4B00-9BD2-09E8A587F88B}" type="datetimeFigureOut">
              <a:rPr lang="en-GB" smtClean="0"/>
              <a:t>17/06/2018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FE14E-6D47-4E4A-8201-082E23ADF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73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AAF5E-7A5F-4B00-9BD2-09E8A587F88B}" type="datetimeFigureOut">
              <a:rPr lang="en-GB" smtClean="0"/>
              <a:t>17/06/2018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FE14E-6D47-4E4A-8201-082E23ADF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423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AAF5E-7A5F-4B00-9BD2-09E8A587F88B}" type="datetimeFigureOut">
              <a:rPr lang="en-GB" smtClean="0"/>
              <a:t>17/06/2018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FE14E-6D47-4E4A-8201-082E23ADF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7829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AAF5E-7A5F-4B00-9BD2-09E8A587F88B}" type="datetimeFigureOut">
              <a:rPr lang="en-GB" smtClean="0"/>
              <a:t>17/06/2018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FE14E-6D47-4E4A-8201-082E23ADF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459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AAF5E-7A5F-4B00-9BD2-09E8A587F88B}" type="datetimeFigureOut">
              <a:rPr lang="en-GB" smtClean="0"/>
              <a:t>17/06/2018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FE14E-6D47-4E4A-8201-082E23ADF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3445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AAF5E-7A5F-4B00-9BD2-09E8A587F88B}" type="datetimeFigureOut">
              <a:rPr lang="en-GB" smtClean="0"/>
              <a:t>17/06/2018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FE14E-6D47-4E4A-8201-082E23ADF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407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AAF5E-7A5F-4B00-9BD2-09E8A587F88B}" type="datetimeFigureOut">
              <a:rPr lang="en-GB" smtClean="0"/>
              <a:t>17/06/2018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FE14E-6D47-4E4A-8201-082E23ADF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07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AAF5E-7A5F-4B00-9BD2-09E8A587F88B}" type="datetimeFigureOut">
              <a:rPr lang="en-GB" smtClean="0"/>
              <a:t>17/06/2018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FE14E-6D47-4E4A-8201-082E23ADF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170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AAF5E-7A5F-4B00-9BD2-09E8A587F88B}" type="datetimeFigureOut">
              <a:rPr lang="en-GB" smtClean="0"/>
              <a:t>17/06/2018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FE14E-6D47-4E4A-8201-082E23ADF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004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AAF5E-7A5F-4B00-9BD2-09E8A587F88B}" type="datetimeFigureOut">
              <a:rPr lang="en-GB" smtClean="0"/>
              <a:t>17/06/2018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FE14E-6D47-4E4A-8201-082E23ADF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392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93AF1-B754-4FFC-BE29-5D708FC066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534" y="1122363"/>
            <a:ext cx="4065563" cy="1353551"/>
          </a:xfrm>
        </p:spPr>
        <p:txBody>
          <a:bodyPr/>
          <a:lstStyle/>
          <a:p>
            <a:pPr algn="l"/>
            <a:r>
              <a:rPr lang="en-GB" dirty="0"/>
              <a:t>Objectives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99E1E-AF7B-4BC7-8C00-E620F53A5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526" y="2475914"/>
            <a:ext cx="6858000" cy="1655762"/>
          </a:xfrm>
        </p:spPr>
        <p:txBody>
          <a:bodyPr/>
          <a:lstStyle/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GB" dirty="0"/>
              <a:t>How to create a revolve in Fusion 360</a:t>
            </a:r>
            <a:r>
              <a:rPr lang="en-GB" b="1" dirty="0"/>
              <a:t>.</a:t>
            </a:r>
            <a:endParaRPr lang="en-GB" dirty="0"/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GB" dirty="0"/>
              <a:t>To design a cable tidy using Fusion 360.</a:t>
            </a:r>
          </a:p>
          <a:p>
            <a:pPr algn="l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4BC2A9-47D1-4472-851A-E646EC4D7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32" y="305507"/>
            <a:ext cx="1295394" cy="112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10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FF06-400E-4943-9FC1-FDD06E869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Step 1 – draw this sketch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97DC5AA7-778E-48DF-A68E-248A844A54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548" y="1843580"/>
            <a:ext cx="5934903" cy="4315427"/>
          </a:xfr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67AAB3-9953-4B61-984A-03FFA6D16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32" y="305507"/>
            <a:ext cx="1295394" cy="112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46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FE8E0-838F-4DAE-A375-BECFDDD48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6737892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Step 2 – Trim it down and press stop sketch and then revolve the sketch.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201D8C7-E3F3-4DD3-B9CA-56247350E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428" y="2051103"/>
            <a:ext cx="6011114" cy="41344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FE4E2A-1854-4E8F-B7DD-7B719B40C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32" y="305507"/>
            <a:ext cx="1295394" cy="112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33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F252C-CE10-4AE3-AB15-0F3FB46EE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066378" cy="1325563"/>
          </a:xfrm>
        </p:spPr>
        <p:txBody>
          <a:bodyPr>
            <a:normAutofit/>
          </a:bodyPr>
          <a:lstStyle/>
          <a:p>
            <a:r>
              <a:rPr lang="en-GB" dirty="0"/>
              <a:t>Step 3 – revolve the sketch and press ok</a:t>
            </a:r>
            <a:r>
              <a:rPr lang="en-GB" sz="2800" dirty="0"/>
              <a:t>.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CC5A446-60C5-412A-A8F8-F58C76B47C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865" y="2448278"/>
            <a:ext cx="4982270" cy="3077004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3C65DC-686A-482E-BE39-948708797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32" y="305507"/>
            <a:ext cx="1295394" cy="112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95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94CA9-5241-468F-9EB7-AC49603A1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GB" dirty="0"/>
              <a:t>Step 4 – offset a workplane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B1047-F44B-4A45-98EB-779FBE4FD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041" y="1457312"/>
            <a:ext cx="7886700" cy="4351338"/>
          </a:xfrm>
        </p:spPr>
        <p:txBody>
          <a:bodyPr/>
          <a:lstStyle/>
          <a:p>
            <a:r>
              <a:rPr lang="en-GB" dirty="0"/>
              <a:t>Click on origin – right click on XZ workplane and select ‘create sketch’.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D93BDF-4EC1-412A-830E-A2FECCFDA3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1" t="16765" r="3065" b="21228"/>
          <a:stretch/>
        </p:blipFill>
        <p:spPr>
          <a:xfrm>
            <a:off x="502041" y="2416944"/>
            <a:ext cx="8509820" cy="31877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F27B1B-ECCA-42A0-AB93-5D546F6E4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32" y="305507"/>
            <a:ext cx="1295394" cy="112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86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51061-1686-4411-8E1B-3721783C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96414"/>
            <a:ext cx="7886700" cy="4351338"/>
          </a:xfrm>
        </p:spPr>
        <p:txBody>
          <a:bodyPr/>
          <a:lstStyle/>
          <a:p>
            <a:r>
              <a:rPr lang="en-GB" dirty="0"/>
              <a:t>Rotate and check the plane is selected.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9EF01C-1F6E-47E6-BAB4-D78DA75778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68" t="20021" r="19193" b="22317"/>
          <a:stretch/>
        </p:blipFill>
        <p:spPr>
          <a:xfrm>
            <a:off x="1691472" y="2067270"/>
            <a:ext cx="5480781" cy="2964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52B44E-7528-4665-95ED-A7847C8E2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32" y="305507"/>
            <a:ext cx="1295394" cy="112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71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F23FD-DC1C-4FD3-A171-FFFECCE29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041" y="500062"/>
            <a:ext cx="6700617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Step 5. Click on the workplane, right click and ‘create sketch’ and draw this shape below.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4C20A7-8138-492F-8D10-E00206B9A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32" y="305507"/>
            <a:ext cx="1295394" cy="1122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C58B0B-87A7-48EE-88B2-E1202FE226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768" y="2296508"/>
            <a:ext cx="6262464" cy="406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00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1B961-020A-4078-867F-615ED934D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5293"/>
            <a:ext cx="6775354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Step 6 – Stop the sketch and extrude, select two sides and under the operation drop down tap select cut.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2055B2-8B11-4C39-9C80-AD920DC5E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32" y="305507"/>
            <a:ext cx="1295394" cy="1122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1D4C8-18A4-43C0-949C-9E35626C6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44" y="2642213"/>
            <a:ext cx="6775354" cy="362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50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B0B55-EC2E-420A-B74D-5D099D824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6644347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Step 7 – Add a 1.0mm chamfer to the edge of the slot. This will help the </a:t>
            </a:r>
            <a:r>
              <a:rPr lang="en-GB" dirty="0" err="1"/>
              <a:t>iphone</a:t>
            </a:r>
            <a:r>
              <a:rPr lang="en-GB" dirty="0"/>
              <a:t> cable slot in.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459EFCB-9270-4D5B-8660-AFA8004B5A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315" y="2141536"/>
            <a:ext cx="5637682" cy="435133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F5EC19-09BC-414D-98E6-747B16969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32" y="305507"/>
            <a:ext cx="1295394" cy="112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57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87477-7AAD-4AD7-B1FB-E3F0C8B09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6517738" cy="1325563"/>
          </a:xfrm>
        </p:spPr>
        <p:txBody>
          <a:bodyPr/>
          <a:lstStyle/>
          <a:p>
            <a:r>
              <a:rPr lang="en-GB" dirty="0"/>
              <a:t>Step 8 – Add a cavity for a 20mm suction button cup.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3D3CA-0506-4FF3-8AE4-3F5DBEA2C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6412F9-FF65-43CC-A3A7-4E0AB6ED5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241" y="2053809"/>
            <a:ext cx="5198891" cy="36218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2E307E-38DE-4C23-82A2-BD3442DAB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32" y="305507"/>
            <a:ext cx="1295394" cy="112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16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2E6E2-DE94-4FCD-95AF-1D1E8D49B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6686550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Step 9 – Draw an ellipse and a centre line and trim the left part.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77BA8A1-8BA6-41EB-AA58-46AA879F6D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181" y="1991238"/>
            <a:ext cx="4753638" cy="4020111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ED3987-CE68-4A2C-B944-4037AC5700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32" y="305507"/>
            <a:ext cx="1295394" cy="112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45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C3C4C-8ADE-4B0F-9EF8-E8823BCBD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question?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8ED7A-4C5E-41B2-9826-AC5A33F8B8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does the word ‘revolve’ mean?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666EAC-B16C-452B-902E-478FFC2EE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984" y="2588552"/>
            <a:ext cx="4839535" cy="26617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8FC7E5-A2A3-471B-A561-55F502B4ADAF}"/>
              </a:ext>
            </a:extLst>
          </p:cNvPr>
          <p:cNvSpPr/>
          <p:nvPr/>
        </p:nvSpPr>
        <p:spPr>
          <a:xfrm>
            <a:off x="1703984" y="5385232"/>
            <a:ext cx="238719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/>
              <a:t>https://en.wikipedia.org/wiki/Earth%27s_orbit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60FE61-060D-4E35-8CC9-2820235F0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32" y="305507"/>
            <a:ext cx="1295394" cy="112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173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57866-96CC-4693-A05E-5A4F78CD5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Step 10 – revolve as a cut to make it hollow.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8D5882E-62EE-4748-8997-D6A391A29A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90689"/>
            <a:ext cx="7886700" cy="4327573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A1A8D9-4A7D-45C8-9B6A-3F19BF430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32" y="305507"/>
            <a:ext cx="1295394" cy="112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88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14C12-F007-483B-83AF-5EB619C04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Step 10 – Add a hole so the suction cup can be pushed in.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B5E8D-9498-424C-8C77-79D6737D4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Make the depth 1.0mm and the diameter 6.00mm.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C2A214-CA40-4A93-9EC6-7B0566479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3" t="6834" r="4154" b="12991"/>
          <a:stretch/>
        </p:blipFill>
        <p:spPr>
          <a:xfrm>
            <a:off x="414997" y="2371041"/>
            <a:ext cx="8314006" cy="41218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0FC3F6-292F-4C39-B06E-DF4036004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32" y="305507"/>
            <a:ext cx="1295394" cy="112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13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utodesk Fusion 360 (Education License)">
            <a:extLst>
              <a:ext uri="{FF2B5EF4-FFF2-40B4-BE49-F238E27FC236}">
                <a16:creationId xmlns:a16="http://schemas.microsoft.com/office/drawing/2014/main" id="{EA8092A8-A09F-4805-B60A-BD87FD029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43" y="1999802"/>
            <a:ext cx="6707889" cy="36272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B8CE51-13BB-4056-B726-A20DE9DF8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It should look like this below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EDFC0-AF06-401A-A680-75704F325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88188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Slot for the cable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B560FFB-ABA1-4330-B165-15ADF1FCBC1D}"/>
              </a:ext>
            </a:extLst>
          </p:cNvPr>
          <p:cNvCxnSpPr>
            <a:cxnSpLocks/>
          </p:cNvCxnSpPr>
          <p:nvPr/>
        </p:nvCxnSpPr>
        <p:spPr>
          <a:xfrm>
            <a:off x="2236763" y="1885071"/>
            <a:ext cx="2222695" cy="16459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3EB03B4-E0EA-4585-87D9-AC1693683F0C}"/>
              </a:ext>
            </a:extLst>
          </p:cNvPr>
          <p:cNvSpPr txBox="1"/>
          <p:nvPr/>
        </p:nvSpPr>
        <p:spPr>
          <a:xfrm>
            <a:off x="1878036" y="6148639"/>
            <a:ext cx="5894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Cut out for the suction cup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38CF143-4721-4B57-AD6C-A7C31C8C3A97}"/>
              </a:ext>
            </a:extLst>
          </p:cNvPr>
          <p:cNvCxnSpPr>
            <a:cxnSpLocks/>
          </p:cNvCxnSpPr>
          <p:nvPr/>
        </p:nvCxnSpPr>
        <p:spPr>
          <a:xfrm flipV="1">
            <a:off x="3530990" y="4890734"/>
            <a:ext cx="801858" cy="1143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8995A28-B96B-4E31-8E0C-2E02CDC73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32" y="305507"/>
            <a:ext cx="1295394" cy="112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771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6F553-B391-424B-8BD1-1C7BF6446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71377"/>
            <a:ext cx="7886700" cy="1325563"/>
          </a:xfrm>
        </p:spPr>
        <p:txBody>
          <a:bodyPr/>
          <a:lstStyle/>
          <a:p>
            <a:r>
              <a:rPr lang="en-GB" dirty="0"/>
              <a:t>Step 11 – Export as an STL file,</a:t>
            </a:r>
            <a:br>
              <a:rPr lang="en-GB" dirty="0"/>
            </a:br>
            <a:r>
              <a:rPr lang="en-GB" dirty="0"/>
              <a:t>slice and 3D print.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879AF3-E3FF-49BF-A91C-14F39DC2D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341" y="297931"/>
            <a:ext cx="1295394" cy="1122363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BBB6BB-1F54-4CDA-B4CD-410ACB749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C0136B-FB5E-40D9-9CB7-571F97F056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49" b="9707"/>
          <a:stretch/>
        </p:blipFill>
        <p:spPr>
          <a:xfrm>
            <a:off x="89132" y="1918106"/>
            <a:ext cx="8965735" cy="46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44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4F192-5830-4177-BF82-18CF9ECEB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Plenary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E6426-6472-43A8-8901-F4CCB87DA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Can you describe what a revolve is?</a:t>
            </a:r>
          </a:p>
          <a:p>
            <a:r>
              <a:rPr lang="en-GB" dirty="0"/>
              <a:t>How is a revolve different from an extrude? Explain.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6F4DA3-759C-4657-8B58-10D0AACDF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341" y="297931"/>
            <a:ext cx="1295394" cy="112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291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15CB0-47BF-43EB-8257-2124A9B49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Revolve</a:t>
            </a:r>
          </a:p>
          <a:p>
            <a:r>
              <a:rPr lang="en-GB" dirty="0"/>
              <a:t>To turn around a centre axis e.g. the earth revolves around it’s axis.</a:t>
            </a:r>
          </a:p>
          <a:p>
            <a:endParaRPr lang="en-GB" dirty="0"/>
          </a:p>
          <a:p>
            <a:r>
              <a:rPr lang="en-GB" dirty="0"/>
              <a:t>A revolving door turns around an axis.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CAFB18-E7C7-462E-B4A5-CDA705327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32" y="305507"/>
            <a:ext cx="1295394" cy="112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38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BD5BB-02F6-4753-BAF6-01F0FC43A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6915082" cy="1325563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Objective 1 – How to create a revolve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555DA-9AA9-49A9-A16F-6A95CE33A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55412"/>
            <a:ext cx="7886700" cy="4351338"/>
          </a:xfrm>
        </p:spPr>
        <p:txBody>
          <a:bodyPr/>
          <a:lstStyle/>
          <a:p>
            <a:r>
              <a:rPr lang="en-GB" dirty="0"/>
              <a:t>Start a new sketch and select a work plane.</a:t>
            </a:r>
          </a:p>
          <a:p>
            <a:r>
              <a:rPr lang="en-GB" dirty="0"/>
              <a:t>Sketch a centre line and then a circle to the right of the line.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BBF484-E529-44DC-989F-60D3A64BE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39" y="3112722"/>
            <a:ext cx="5164722" cy="39964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CF0256-10EE-4125-BFC9-163DEBA00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32" y="305507"/>
            <a:ext cx="1295394" cy="112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28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8AEE0-9036-41B7-863E-3F54FEB4C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16" y="753092"/>
            <a:ext cx="7886700" cy="4351338"/>
          </a:xfrm>
        </p:spPr>
        <p:txBody>
          <a:bodyPr/>
          <a:lstStyle/>
          <a:p>
            <a:r>
              <a:rPr lang="en-GB" dirty="0"/>
              <a:t>Click stop sketch and then ‘create’ and ‘revolve’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4AE048-A46B-4B0E-B06D-07D8032313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12" t="8546" r="5491" b="11989"/>
          <a:stretch/>
        </p:blipFill>
        <p:spPr>
          <a:xfrm>
            <a:off x="502040" y="1563892"/>
            <a:ext cx="7580076" cy="40853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0C2202-B46D-4B3B-B23C-2C956C6AE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32" y="305507"/>
            <a:ext cx="1295394" cy="112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23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E6A7C-E1CE-45B8-8F0F-9DCB64049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405" y="748721"/>
            <a:ext cx="7289690" cy="4351338"/>
          </a:xfrm>
        </p:spPr>
        <p:txBody>
          <a:bodyPr/>
          <a:lstStyle/>
          <a:p>
            <a:r>
              <a:rPr lang="en-GB" dirty="0"/>
              <a:t>Select the profile (click the circle) then click the select button to the right of the word ‘axis’ in the dialogue box. Then click the centre line.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89E7D5-A23E-44F3-8C7B-5EF39B5084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52" t="9406" r="6875" b="20022"/>
          <a:stretch/>
        </p:blipFill>
        <p:spPr>
          <a:xfrm>
            <a:off x="419405" y="2333547"/>
            <a:ext cx="7468215" cy="36281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1DAA3A-8E7A-4CFF-AAB3-68EC73554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095" y="187539"/>
            <a:ext cx="1295394" cy="112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79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24A4F-8A2A-4E86-A619-3BCE5253C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838" y="480119"/>
            <a:ext cx="7375867" cy="4351338"/>
          </a:xfrm>
        </p:spPr>
        <p:txBody>
          <a:bodyPr/>
          <a:lstStyle/>
          <a:p>
            <a:r>
              <a:rPr lang="en-GB" dirty="0"/>
              <a:t>This will revolve the circle 360 degrees around the centre line (axis) that you have just drawn. The default angle is 360 degrees, but you can alter this.</a:t>
            </a:r>
          </a:p>
          <a:p>
            <a:r>
              <a:rPr lang="en-GB" dirty="0"/>
              <a:t>Press ok and you have a revolve.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284983-1A0C-4B77-88A8-174B15E5DD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74" t="7686" r="5029" b="23750"/>
          <a:stretch/>
        </p:blipFill>
        <p:spPr>
          <a:xfrm>
            <a:off x="459838" y="2853017"/>
            <a:ext cx="8064730" cy="35248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4D9A2F-5C73-4292-B741-DEC084FBB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32" y="305507"/>
            <a:ext cx="1295394" cy="112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28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BF548-AF82-4CBE-A36E-FEEA904AB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Student task – 10 minutes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95A79-C1BB-4E9A-8E7A-072F086C6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80370"/>
            <a:ext cx="7886700" cy="4351338"/>
          </a:xfrm>
        </p:spPr>
        <p:txBody>
          <a:bodyPr/>
          <a:lstStyle/>
          <a:p>
            <a:r>
              <a:rPr lang="en-GB" dirty="0"/>
              <a:t>Using fusion 360 experiment and create a series of revolves.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F96A24-354D-419A-BB18-79A2A3C16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32" y="305507"/>
            <a:ext cx="1295394" cy="112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31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971AA-646C-4F96-8554-92C5C9211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545" y="222849"/>
            <a:ext cx="7886700" cy="1325563"/>
          </a:xfrm>
        </p:spPr>
        <p:txBody>
          <a:bodyPr/>
          <a:lstStyle/>
          <a:p>
            <a:r>
              <a:rPr lang="en-GB" dirty="0"/>
              <a:t>How to design a cable tidy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079EE8E-6D86-48BA-B061-A4D6F376AD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0371" y="2323680"/>
            <a:ext cx="4231262" cy="31734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A3B799-2A0B-4212-8E0C-901B754F6D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32" y="305507"/>
            <a:ext cx="1295394" cy="1122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0589B4-AE2C-4667-9EBE-E4B2F217D6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66672" y="3068012"/>
            <a:ext cx="2810656" cy="21079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031A18-0DBD-4091-9A37-FE7FC36079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2017" y="1794771"/>
            <a:ext cx="3173446" cy="42312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281226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426</TotalTime>
  <Words>450</Words>
  <Application>Microsoft Office PowerPoint</Application>
  <PresentationFormat>On-screen Show (4:3)</PresentationFormat>
  <Paragraphs>41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Objectives </vt:lpstr>
      <vt:lpstr>Key question?</vt:lpstr>
      <vt:lpstr>PowerPoint Presentation</vt:lpstr>
      <vt:lpstr>Objective 1 – How to create a revolve </vt:lpstr>
      <vt:lpstr>PowerPoint Presentation</vt:lpstr>
      <vt:lpstr>PowerPoint Presentation</vt:lpstr>
      <vt:lpstr>PowerPoint Presentation</vt:lpstr>
      <vt:lpstr>Student task – 10 minutes</vt:lpstr>
      <vt:lpstr>How to design a cable tidy</vt:lpstr>
      <vt:lpstr>Step 1 – draw this sketch</vt:lpstr>
      <vt:lpstr>Step 2 – Trim it down and press stop sketch and then revolve the sketch.</vt:lpstr>
      <vt:lpstr>Step 3 – revolve the sketch and press ok.</vt:lpstr>
      <vt:lpstr>Step 4 – offset a workplane</vt:lpstr>
      <vt:lpstr>PowerPoint Presentation</vt:lpstr>
      <vt:lpstr>Step 5. Click on the workplane, right click and ‘create sketch’ and draw this shape below.</vt:lpstr>
      <vt:lpstr>Step 6 – Stop the sketch and extrude, select two sides and under the operation drop down tap select cut.</vt:lpstr>
      <vt:lpstr>Step 7 – Add a 1.0mm chamfer to the edge of the slot. This will help the iphone cable slot in.</vt:lpstr>
      <vt:lpstr>Step 8 – Add a cavity for a 20mm suction button cup.</vt:lpstr>
      <vt:lpstr>Step 9 – Draw an ellipse and a centre line and trim the left part.</vt:lpstr>
      <vt:lpstr>Step 10 – revolve as a cut to make it hollow.</vt:lpstr>
      <vt:lpstr>Step 10 – Add a hole so the suction cup can be pushed in.</vt:lpstr>
      <vt:lpstr>It should look like this below</vt:lpstr>
      <vt:lpstr>Step 11 – Export as an STL file, slice and 3D print.</vt:lpstr>
      <vt:lpstr>Plenary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Objectives </dc:title>
  <dc:creator>Philip Cotton</dc:creator>
  <cp:lastModifiedBy>Philip Cotton</cp:lastModifiedBy>
  <cp:revision>40</cp:revision>
  <dcterms:created xsi:type="dcterms:W3CDTF">2018-04-28T10:48:19Z</dcterms:created>
  <dcterms:modified xsi:type="dcterms:W3CDTF">2018-06-17T15:05:27Z</dcterms:modified>
</cp:coreProperties>
</file>