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7" r:id="rId3"/>
    <p:sldId id="268" r:id="rId4"/>
    <p:sldId id="269" r:id="rId5"/>
    <p:sldId id="272" r:id="rId6"/>
    <p:sldId id="270" r:id="rId7"/>
    <p:sldId id="273" r:id="rId8"/>
    <p:sldId id="274" r:id="rId9"/>
    <p:sldId id="26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147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6C9F28-6E3F-4295-94F6-F44FA7C035DC}"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B92710B6-6C0A-4EC9-9795-C5E743449AC6}">
      <dgm:prSet phldrT="[Text]"/>
      <dgm:spPr/>
      <dgm:t>
        <a:bodyPr/>
        <a:lstStyle/>
        <a:p>
          <a:r>
            <a:rPr lang="en-GB" dirty="0"/>
            <a:t>Design on CAD</a:t>
          </a:r>
        </a:p>
      </dgm:t>
    </dgm:pt>
    <dgm:pt modelId="{66E0D31A-21D2-42BC-BF75-FCB3843681B2}" type="parTrans" cxnId="{B8B3B9A2-5957-4F86-8921-6249E5B9DD34}">
      <dgm:prSet/>
      <dgm:spPr/>
      <dgm:t>
        <a:bodyPr/>
        <a:lstStyle/>
        <a:p>
          <a:endParaRPr lang="en-GB"/>
        </a:p>
      </dgm:t>
    </dgm:pt>
    <dgm:pt modelId="{D19491B7-894A-4FA5-96F7-9C838B652820}" type="sibTrans" cxnId="{B8B3B9A2-5957-4F86-8921-6249E5B9DD34}">
      <dgm:prSet/>
      <dgm:spPr/>
      <dgm:t>
        <a:bodyPr/>
        <a:lstStyle/>
        <a:p>
          <a:endParaRPr lang="en-GB"/>
        </a:p>
      </dgm:t>
    </dgm:pt>
    <dgm:pt modelId="{1CCA8B94-AB45-4F0F-9C07-668BFF835403}">
      <dgm:prSet phldrT="[Text]"/>
      <dgm:spPr/>
      <dgm:t>
        <a:bodyPr/>
        <a:lstStyle/>
        <a:p>
          <a:r>
            <a:rPr lang="en-GB" dirty="0"/>
            <a:t>Export STL file and slice</a:t>
          </a:r>
        </a:p>
      </dgm:t>
    </dgm:pt>
    <dgm:pt modelId="{9FF697A3-43C5-4496-9309-F47B5C282F3B}" type="parTrans" cxnId="{66A76FFF-87F5-42FC-8CDC-8E317EA47DE3}">
      <dgm:prSet/>
      <dgm:spPr/>
      <dgm:t>
        <a:bodyPr/>
        <a:lstStyle/>
        <a:p>
          <a:endParaRPr lang="en-GB"/>
        </a:p>
      </dgm:t>
    </dgm:pt>
    <dgm:pt modelId="{7CAE9511-B678-4D99-92C8-9A4B014F81B2}" type="sibTrans" cxnId="{66A76FFF-87F5-42FC-8CDC-8E317EA47DE3}">
      <dgm:prSet/>
      <dgm:spPr/>
      <dgm:t>
        <a:bodyPr/>
        <a:lstStyle/>
        <a:p>
          <a:endParaRPr lang="en-GB"/>
        </a:p>
      </dgm:t>
    </dgm:pt>
    <dgm:pt modelId="{3430829B-850C-43A3-AC94-530FC0027B60}">
      <dgm:prSet phldrT="[Text]"/>
      <dgm:spPr/>
      <dgm:t>
        <a:bodyPr/>
        <a:lstStyle/>
        <a:p>
          <a:r>
            <a:rPr lang="en-GB" dirty="0"/>
            <a:t>3D print the model</a:t>
          </a:r>
        </a:p>
      </dgm:t>
    </dgm:pt>
    <dgm:pt modelId="{B4282044-17DA-4BB6-8043-FB57460155A3}" type="parTrans" cxnId="{83A6AD81-D33C-4DFE-9C52-370FDA0D6C7D}">
      <dgm:prSet/>
      <dgm:spPr/>
      <dgm:t>
        <a:bodyPr/>
        <a:lstStyle/>
        <a:p>
          <a:endParaRPr lang="en-GB"/>
        </a:p>
      </dgm:t>
    </dgm:pt>
    <dgm:pt modelId="{0706C7ED-D45E-448F-8848-B51D824F5A30}" type="sibTrans" cxnId="{83A6AD81-D33C-4DFE-9C52-370FDA0D6C7D}">
      <dgm:prSet/>
      <dgm:spPr/>
      <dgm:t>
        <a:bodyPr/>
        <a:lstStyle/>
        <a:p>
          <a:endParaRPr lang="en-GB"/>
        </a:p>
      </dgm:t>
    </dgm:pt>
    <dgm:pt modelId="{AFDDFC8B-7A49-4234-A8F4-9AF0956DA7D9}" type="pres">
      <dgm:prSet presAssocID="{766C9F28-6E3F-4295-94F6-F44FA7C035DC}" presName="Name0" presStyleCnt="0">
        <dgm:presLayoutVars>
          <dgm:chMax val="11"/>
          <dgm:chPref val="11"/>
          <dgm:dir/>
          <dgm:resizeHandles/>
        </dgm:presLayoutVars>
      </dgm:prSet>
      <dgm:spPr/>
    </dgm:pt>
    <dgm:pt modelId="{4A267CE8-3821-410B-A5E7-2C4CF760E5B5}" type="pres">
      <dgm:prSet presAssocID="{3430829B-850C-43A3-AC94-530FC0027B60}" presName="Accent3" presStyleCnt="0"/>
      <dgm:spPr/>
    </dgm:pt>
    <dgm:pt modelId="{6ACFFA75-CEAD-4E21-85E2-377B431217FB}" type="pres">
      <dgm:prSet presAssocID="{3430829B-850C-43A3-AC94-530FC0027B60}" presName="Accent" presStyleLbl="node1" presStyleIdx="0" presStyleCnt="3"/>
      <dgm:spPr/>
    </dgm:pt>
    <dgm:pt modelId="{58C986B7-57EF-4990-9382-27F719F81A5B}" type="pres">
      <dgm:prSet presAssocID="{3430829B-850C-43A3-AC94-530FC0027B60}" presName="ParentBackground3" presStyleCnt="0"/>
      <dgm:spPr/>
    </dgm:pt>
    <dgm:pt modelId="{731F39FA-C75A-42FE-9256-E3F09E9AF21C}" type="pres">
      <dgm:prSet presAssocID="{3430829B-850C-43A3-AC94-530FC0027B60}" presName="ParentBackground" presStyleLbl="fgAcc1" presStyleIdx="0" presStyleCnt="3"/>
      <dgm:spPr/>
    </dgm:pt>
    <dgm:pt modelId="{C2E7B194-0E0C-4B53-876B-E497769A9D54}" type="pres">
      <dgm:prSet presAssocID="{3430829B-850C-43A3-AC94-530FC0027B60}" presName="Parent3" presStyleLbl="revTx" presStyleIdx="0" presStyleCnt="0">
        <dgm:presLayoutVars>
          <dgm:chMax val="1"/>
          <dgm:chPref val="1"/>
          <dgm:bulletEnabled val="1"/>
        </dgm:presLayoutVars>
      </dgm:prSet>
      <dgm:spPr/>
    </dgm:pt>
    <dgm:pt modelId="{B20F0453-33A5-4736-9833-4230A89A3985}" type="pres">
      <dgm:prSet presAssocID="{1CCA8B94-AB45-4F0F-9C07-668BFF835403}" presName="Accent2" presStyleCnt="0"/>
      <dgm:spPr/>
    </dgm:pt>
    <dgm:pt modelId="{0F60D7DC-488D-4EFF-90CA-9969C378B47F}" type="pres">
      <dgm:prSet presAssocID="{1CCA8B94-AB45-4F0F-9C07-668BFF835403}" presName="Accent" presStyleLbl="node1" presStyleIdx="1" presStyleCnt="3"/>
      <dgm:spPr/>
    </dgm:pt>
    <dgm:pt modelId="{92F7A00A-EA52-410E-93FC-6F170FF5F53B}" type="pres">
      <dgm:prSet presAssocID="{1CCA8B94-AB45-4F0F-9C07-668BFF835403}" presName="ParentBackground2" presStyleCnt="0"/>
      <dgm:spPr/>
    </dgm:pt>
    <dgm:pt modelId="{49DF3184-6B45-4762-91FC-3C967C72C8C7}" type="pres">
      <dgm:prSet presAssocID="{1CCA8B94-AB45-4F0F-9C07-668BFF835403}" presName="ParentBackground" presStyleLbl="fgAcc1" presStyleIdx="1" presStyleCnt="3"/>
      <dgm:spPr/>
    </dgm:pt>
    <dgm:pt modelId="{35CB9585-3930-41F9-A05D-EDC6DDEB0376}" type="pres">
      <dgm:prSet presAssocID="{1CCA8B94-AB45-4F0F-9C07-668BFF835403}" presName="Parent2" presStyleLbl="revTx" presStyleIdx="0" presStyleCnt="0">
        <dgm:presLayoutVars>
          <dgm:chMax val="1"/>
          <dgm:chPref val="1"/>
          <dgm:bulletEnabled val="1"/>
        </dgm:presLayoutVars>
      </dgm:prSet>
      <dgm:spPr/>
    </dgm:pt>
    <dgm:pt modelId="{84EF92A6-DFDF-43F5-A1E7-68154EA45B91}" type="pres">
      <dgm:prSet presAssocID="{B92710B6-6C0A-4EC9-9795-C5E743449AC6}" presName="Accent1" presStyleCnt="0"/>
      <dgm:spPr/>
    </dgm:pt>
    <dgm:pt modelId="{11B4E93B-1D8D-4106-8244-3F4F0A746F78}" type="pres">
      <dgm:prSet presAssocID="{B92710B6-6C0A-4EC9-9795-C5E743449AC6}" presName="Accent" presStyleLbl="node1" presStyleIdx="2" presStyleCnt="3"/>
      <dgm:spPr/>
    </dgm:pt>
    <dgm:pt modelId="{100184E4-917D-47E2-975C-72B209C58C39}" type="pres">
      <dgm:prSet presAssocID="{B92710B6-6C0A-4EC9-9795-C5E743449AC6}" presName="ParentBackground1" presStyleCnt="0"/>
      <dgm:spPr/>
    </dgm:pt>
    <dgm:pt modelId="{55C30554-6DAE-41C4-BA91-7AB52CEBC1F7}" type="pres">
      <dgm:prSet presAssocID="{B92710B6-6C0A-4EC9-9795-C5E743449AC6}" presName="ParentBackground" presStyleLbl="fgAcc1" presStyleIdx="2" presStyleCnt="3"/>
      <dgm:spPr/>
    </dgm:pt>
    <dgm:pt modelId="{8DFA9760-BF22-43BB-9676-34543FCEE2C4}" type="pres">
      <dgm:prSet presAssocID="{B92710B6-6C0A-4EC9-9795-C5E743449AC6}" presName="Parent1" presStyleLbl="revTx" presStyleIdx="0" presStyleCnt="0">
        <dgm:presLayoutVars>
          <dgm:chMax val="1"/>
          <dgm:chPref val="1"/>
          <dgm:bulletEnabled val="1"/>
        </dgm:presLayoutVars>
      </dgm:prSet>
      <dgm:spPr/>
    </dgm:pt>
  </dgm:ptLst>
  <dgm:cxnLst>
    <dgm:cxn modelId="{95006405-2C23-4D82-BB9F-188C4D63E57D}" type="presOf" srcId="{B92710B6-6C0A-4EC9-9795-C5E743449AC6}" destId="{55C30554-6DAE-41C4-BA91-7AB52CEBC1F7}" srcOrd="0" destOrd="0" presId="urn:microsoft.com/office/officeart/2011/layout/CircleProcess"/>
    <dgm:cxn modelId="{1375AF14-E9C4-4ECD-BBD7-80CCC68752A9}" type="presOf" srcId="{3430829B-850C-43A3-AC94-530FC0027B60}" destId="{C2E7B194-0E0C-4B53-876B-E497769A9D54}" srcOrd="1" destOrd="0" presId="urn:microsoft.com/office/officeart/2011/layout/CircleProcess"/>
    <dgm:cxn modelId="{EFCC6A25-DCA1-4474-B0CD-A260EFC9BBA7}" type="presOf" srcId="{1CCA8B94-AB45-4F0F-9C07-668BFF835403}" destId="{49DF3184-6B45-4762-91FC-3C967C72C8C7}" srcOrd="0" destOrd="0" presId="urn:microsoft.com/office/officeart/2011/layout/CircleProcess"/>
    <dgm:cxn modelId="{B1F4FB59-4C1C-4540-BD6A-035C642A7248}" type="presOf" srcId="{766C9F28-6E3F-4295-94F6-F44FA7C035DC}" destId="{AFDDFC8B-7A49-4234-A8F4-9AF0956DA7D9}" srcOrd="0" destOrd="0" presId="urn:microsoft.com/office/officeart/2011/layout/CircleProcess"/>
    <dgm:cxn modelId="{83A6AD81-D33C-4DFE-9C52-370FDA0D6C7D}" srcId="{766C9F28-6E3F-4295-94F6-F44FA7C035DC}" destId="{3430829B-850C-43A3-AC94-530FC0027B60}" srcOrd="2" destOrd="0" parTransId="{B4282044-17DA-4BB6-8043-FB57460155A3}" sibTransId="{0706C7ED-D45E-448F-8848-B51D824F5A30}"/>
    <dgm:cxn modelId="{B8B3B9A2-5957-4F86-8921-6249E5B9DD34}" srcId="{766C9F28-6E3F-4295-94F6-F44FA7C035DC}" destId="{B92710B6-6C0A-4EC9-9795-C5E743449AC6}" srcOrd="0" destOrd="0" parTransId="{66E0D31A-21D2-42BC-BF75-FCB3843681B2}" sibTransId="{D19491B7-894A-4FA5-96F7-9C838B652820}"/>
    <dgm:cxn modelId="{91A9BCC7-DF7C-4133-BFFB-3661EE662FC8}" type="presOf" srcId="{3430829B-850C-43A3-AC94-530FC0027B60}" destId="{731F39FA-C75A-42FE-9256-E3F09E9AF21C}" srcOrd="0" destOrd="0" presId="urn:microsoft.com/office/officeart/2011/layout/CircleProcess"/>
    <dgm:cxn modelId="{B295BEE9-4A00-40FA-945F-1AED3CFE1CB3}" type="presOf" srcId="{B92710B6-6C0A-4EC9-9795-C5E743449AC6}" destId="{8DFA9760-BF22-43BB-9676-34543FCEE2C4}" srcOrd="1" destOrd="0" presId="urn:microsoft.com/office/officeart/2011/layout/CircleProcess"/>
    <dgm:cxn modelId="{B3AA64F9-0678-42F7-B408-D3605B6A7A7F}" type="presOf" srcId="{1CCA8B94-AB45-4F0F-9C07-668BFF835403}" destId="{35CB9585-3930-41F9-A05D-EDC6DDEB0376}" srcOrd="1" destOrd="0" presId="urn:microsoft.com/office/officeart/2011/layout/CircleProcess"/>
    <dgm:cxn modelId="{66A76FFF-87F5-42FC-8CDC-8E317EA47DE3}" srcId="{766C9F28-6E3F-4295-94F6-F44FA7C035DC}" destId="{1CCA8B94-AB45-4F0F-9C07-668BFF835403}" srcOrd="1" destOrd="0" parTransId="{9FF697A3-43C5-4496-9309-F47B5C282F3B}" sibTransId="{7CAE9511-B678-4D99-92C8-9A4B014F81B2}"/>
    <dgm:cxn modelId="{6FB72B74-5BAB-4AC2-A6F2-340CF1DC27CF}" type="presParOf" srcId="{AFDDFC8B-7A49-4234-A8F4-9AF0956DA7D9}" destId="{4A267CE8-3821-410B-A5E7-2C4CF760E5B5}" srcOrd="0" destOrd="0" presId="urn:microsoft.com/office/officeart/2011/layout/CircleProcess"/>
    <dgm:cxn modelId="{9E19393B-5AA0-45B7-92F5-6C60819C213F}" type="presParOf" srcId="{4A267CE8-3821-410B-A5E7-2C4CF760E5B5}" destId="{6ACFFA75-CEAD-4E21-85E2-377B431217FB}" srcOrd="0" destOrd="0" presId="urn:microsoft.com/office/officeart/2011/layout/CircleProcess"/>
    <dgm:cxn modelId="{D9B8AD91-9FC9-492A-9327-09A228AFFF83}" type="presParOf" srcId="{AFDDFC8B-7A49-4234-A8F4-9AF0956DA7D9}" destId="{58C986B7-57EF-4990-9382-27F719F81A5B}" srcOrd="1" destOrd="0" presId="urn:microsoft.com/office/officeart/2011/layout/CircleProcess"/>
    <dgm:cxn modelId="{093F4C84-F6A4-4B34-A522-F1B773F76F06}" type="presParOf" srcId="{58C986B7-57EF-4990-9382-27F719F81A5B}" destId="{731F39FA-C75A-42FE-9256-E3F09E9AF21C}" srcOrd="0" destOrd="0" presId="urn:microsoft.com/office/officeart/2011/layout/CircleProcess"/>
    <dgm:cxn modelId="{214EAE94-7B78-4ECD-BCB0-48A70D81701B}" type="presParOf" srcId="{AFDDFC8B-7A49-4234-A8F4-9AF0956DA7D9}" destId="{C2E7B194-0E0C-4B53-876B-E497769A9D54}" srcOrd="2" destOrd="0" presId="urn:microsoft.com/office/officeart/2011/layout/CircleProcess"/>
    <dgm:cxn modelId="{FA563F5B-43D1-442E-BD1E-8D18614DD035}" type="presParOf" srcId="{AFDDFC8B-7A49-4234-A8F4-9AF0956DA7D9}" destId="{B20F0453-33A5-4736-9833-4230A89A3985}" srcOrd="3" destOrd="0" presId="urn:microsoft.com/office/officeart/2011/layout/CircleProcess"/>
    <dgm:cxn modelId="{E2F6FCF1-3723-4387-AEBF-E5C8181F2EE0}" type="presParOf" srcId="{B20F0453-33A5-4736-9833-4230A89A3985}" destId="{0F60D7DC-488D-4EFF-90CA-9969C378B47F}" srcOrd="0" destOrd="0" presId="urn:microsoft.com/office/officeart/2011/layout/CircleProcess"/>
    <dgm:cxn modelId="{F7FAC755-3B49-459A-A0C8-9C7FC7787B4D}" type="presParOf" srcId="{AFDDFC8B-7A49-4234-A8F4-9AF0956DA7D9}" destId="{92F7A00A-EA52-410E-93FC-6F170FF5F53B}" srcOrd="4" destOrd="0" presId="urn:microsoft.com/office/officeart/2011/layout/CircleProcess"/>
    <dgm:cxn modelId="{DFA2B0AF-734E-4E81-B485-C67E9DA6C22B}" type="presParOf" srcId="{92F7A00A-EA52-410E-93FC-6F170FF5F53B}" destId="{49DF3184-6B45-4762-91FC-3C967C72C8C7}" srcOrd="0" destOrd="0" presId="urn:microsoft.com/office/officeart/2011/layout/CircleProcess"/>
    <dgm:cxn modelId="{842154DD-706B-4294-8D75-1968030C621A}" type="presParOf" srcId="{AFDDFC8B-7A49-4234-A8F4-9AF0956DA7D9}" destId="{35CB9585-3930-41F9-A05D-EDC6DDEB0376}" srcOrd="5" destOrd="0" presId="urn:microsoft.com/office/officeart/2011/layout/CircleProcess"/>
    <dgm:cxn modelId="{EABFBA4C-9D4B-4A44-8326-50FD34009551}" type="presParOf" srcId="{AFDDFC8B-7A49-4234-A8F4-9AF0956DA7D9}" destId="{84EF92A6-DFDF-43F5-A1E7-68154EA45B91}" srcOrd="6" destOrd="0" presId="urn:microsoft.com/office/officeart/2011/layout/CircleProcess"/>
    <dgm:cxn modelId="{763A69C6-6360-470A-A252-E8ED4FF8D922}" type="presParOf" srcId="{84EF92A6-DFDF-43F5-A1E7-68154EA45B91}" destId="{11B4E93B-1D8D-4106-8244-3F4F0A746F78}" srcOrd="0" destOrd="0" presId="urn:microsoft.com/office/officeart/2011/layout/CircleProcess"/>
    <dgm:cxn modelId="{BC20D06E-B245-478C-A873-E8A3F1920A22}" type="presParOf" srcId="{AFDDFC8B-7A49-4234-A8F4-9AF0956DA7D9}" destId="{100184E4-917D-47E2-975C-72B209C58C39}" srcOrd="7" destOrd="0" presId="urn:microsoft.com/office/officeart/2011/layout/CircleProcess"/>
    <dgm:cxn modelId="{614EFEB6-A51B-4909-A8E5-D8804F9B99E9}" type="presParOf" srcId="{100184E4-917D-47E2-975C-72B209C58C39}" destId="{55C30554-6DAE-41C4-BA91-7AB52CEBC1F7}" srcOrd="0" destOrd="0" presId="urn:microsoft.com/office/officeart/2011/layout/CircleProcess"/>
    <dgm:cxn modelId="{F1B6805B-F978-47F0-BB96-8BEF7C378EB8}" type="presParOf" srcId="{AFDDFC8B-7A49-4234-A8F4-9AF0956DA7D9}" destId="{8DFA9760-BF22-43BB-9676-34543FCEE2C4}"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FFA75-CEAD-4E21-85E2-377B431217FB}">
      <dsp:nvSpPr>
        <dsp:cNvPr id="0" name=""/>
        <dsp:cNvSpPr/>
      </dsp:nvSpPr>
      <dsp:spPr>
        <a:xfrm>
          <a:off x="5382497" y="853911"/>
          <a:ext cx="2261991" cy="22624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F39FA-C75A-42FE-9256-E3F09E9AF21C}">
      <dsp:nvSpPr>
        <dsp:cNvPr id="0" name=""/>
        <dsp:cNvSpPr/>
      </dsp:nvSpPr>
      <dsp:spPr>
        <a:xfrm>
          <a:off x="5457603" y="929338"/>
          <a:ext cx="2111781" cy="211155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kern="1200" dirty="0"/>
            <a:t>3D print the model</a:t>
          </a:r>
        </a:p>
      </dsp:txBody>
      <dsp:txXfrm>
        <a:off x="5759496" y="1231046"/>
        <a:ext cx="1507994" cy="1508141"/>
      </dsp:txXfrm>
    </dsp:sp>
    <dsp:sp modelId="{0F60D7DC-488D-4EFF-90CA-9969C378B47F}">
      <dsp:nvSpPr>
        <dsp:cNvPr id="0" name=""/>
        <dsp:cNvSpPr/>
      </dsp:nvSpPr>
      <dsp:spPr>
        <a:xfrm rot="2700000">
          <a:off x="3047389" y="856646"/>
          <a:ext cx="2256543" cy="225654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F3184-6B45-4762-91FC-3C967C72C8C7}">
      <dsp:nvSpPr>
        <dsp:cNvPr id="0" name=""/>
        <dsp:cNvSpPr/>
      </dsp:nvSpPr>
      <dsp:spPr>
        <a:xfrm>
          <a:off x="3119770" y="929338"/>
          <a:ext cx="2111781" cy="211155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kern="1200" dirty="0"/>
            <a:t>Export STL file and slice</a:t>
          </a:r>
        </a:p>
      </dsp:txBody>
      <dsp:txXfrm>
        <a:off x="3421663" y="1231046"/>
        <a:ext cx="1507994" cy="1508141"/>
      </dsp:txXfrm>
    </dsp:sp>
    <dsp:sp modelId="{11B4E93B-1D8D-4106-8244-3F4F0A746F78}">
      <dsp:nvSpPr>
        <dsp:cNvPr id="0" name=""/>
        <dsp:cNvSpPr/>
      </dsp:nvSpPr>
      <dsp:spPr>
        <a:xfrm rot="2700000">
          <a:off x="709555" y="856646"/>
          <a:ext cx="2256543" cy="225654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C30554-6DAE-41C4-BA91-7AB52CEBC1F7}">
      <dsp:nvSpPr>
        <dsp:cNvPr id="0" name=""/>
        <dsp:cNvSpPr/>
      </dsp:nvSpPr>
      <dsp:spPr>
        <a:xfrm>
          <a:off x="781937" y="929338"/>
          <a:ext cx="2111781" cy="211155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kern="1200" dirty="0"/>
            <a:t>Design on CAD</a:t>
          </a:r>
        </a:p>
      </dsp:txBody>
      <dsp:txXfrm>
        <a:off x="1083830" y="1231046"/>
        <a:ext cx="1507994" cy="150814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3870A-2D6D-4766-B20C-6D1BDA67C4A0}" type="datetimeFigureOut">
              <a:rPr lang="en-GB" smtClean="0"/>
              <a:t>31/05/2018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F8D41-5DEE-4EFD-8398-5E7BA5B056EC}" type="slidenum">
              <a:rPr lang="en-GB" smtClean="0"/>
              <a:t>‹#›</a:t>
            </a:fld>
            <a:endParaRPr lang="en-GB"/>
          </a:p>
        </p:txBody>
      </p:sp>
    </p:spTree>
    <p:extLst>
      <p:ext uri="{BB962C8B-B14F-4D97-AF65-F5344CB8AC3E}">
        <p14:creationId xmlns:p14="http://schemas.microsoft.com/office/powerpoint/2010/main" val="2712158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9C7ED4-36F6-4437-84D1-9BB265CAD1A7}" type="datetime1">
              <a:rPr lang="en-GB" smtClean="0"/>
              <a:t>31/05/2018</a:t>
            </a:fld>
            <a:endParaRPr lang="en-GB"/>
          </a:p>
        </p:txBody>
      </p:sp>
      <p:sp>
        <p:nvSpPr>
          <p:cNvPr id="5" name="Footer Placeholder 4"/>
          <p:cNvSpPr>
            <a:spLocks noGrp="1"/>
          </p:cNvSpPr>
          <p:nvPr>
            <p:ph type="ftr" sz="quarter" idx="11"/>
          </p:nvPr>
        </p:nvSpPr>
        <p:spPr/>
        <p:txBody>
          <a:bodyPr/>
          <a:lstStyle/>
          <a:p>
            <a:r>
              <a:rPr lang="en-GB"/>
              <a:t>© Philip Cotton 2018</a:t>
            </a:r>
          </a:p>
        </p:txBody>
      </p:sp>
      <p:sp>
        <p:nvSpPr>
          <p:cNvPr id="6" name="Slide Number Placeholder 5"/>
          <p:cNvSpPr>
            <a:spLocks noGrp="1"/>
          </p:cNvSpPr>
          <p:nvPr>
            <p:ph type="sldNum" sz="quarter" idx="12"/>
          </p:nvPr>
        </p:nvSpPr>
        <p:spPr/>
        <p:txBody>
          <a:bodyPr/>
          <a:lstStyle/>
          <a:p>
            <a:fld id="{DB1466C9-445D-4FCA-88FC-8858CF68F5CC}" type="slidenum">
              <a:rPr lang="en-GB" smtClean="0"/>
              <a:t>‹#›</a:t>
            </a:fld>
            <a:endParaRPr lang="en-GB"/>
          </a:p>
        </p:txBody>
      </p:sp>
    </p:spTree>
    <p:extLst>
      <p:ext uri="{BB962C8B-B14F-4D97-AF65-F5344CB8AC3E}">
        <p14:creationId xmlns:p14="http://schemas.microsoft.com/office/powerpoint/2010/main" val="344779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3C82FA-50C0-4AAF-BB4A-94C8666DC15A}" type="datetime1">
              <a:rPr lang="en-GB" smtClean="0"/>
              <a:t>31/05/2018</a:t>
            </a:fld>
            <a:endParaRPr lang="en-GB"/>
          </a:p>
        </p:txBody>
      </p:sp>
      <p:sp>
        <p:nvSpPr>
          <p:cNvPr id="5" name="Footer Placeholder 4"/>
          <p:cNvSpPr>
            <a:spLocks noGrp="1"/>
          </p:cNvSpPr>
          <p:nvPr>
            <p:ph type="ftr" sz="quarter" idx="11"/>
          </p:nvPr>
        </p:nvSpPr>
        <p:spPr/>
        <p:txBody>
          <a:bodyPr/>
          <a:lstStyle/>
          <a:p>
            <a:r>
              <a:rPr lang="en-GB"/>
              <a:t>© Philip Cotton 2018</a:t>
            </a:r>
          </a:p>
        </p:txBody>
      </p:sp>
      <p:sp>
        <p:nvSpPr>
          <p:cNvPr id="6" name="Slide Number Placeholder 5"/>
          <p:cNvSpPr>
            <a:spLocks noGrp="1"/>
          </p:cNvSpPr>
          <p:nvPr>
            <p:ph type="sldNum" sz="quarter" idx="12"/>
          </p:nvPr>
        </p:nvSpPr>
        <p:spPr/>
        <p:txBody>
          <a:bodyPr/>
          <a:lstStyle/>
          <a:p>
            <a:fld id="{DB1466C9-445D-4FCA-88FC-8858CF68F5CC}" type="slidenum">
              <a:rPr lang="en-GB" smtClean="0"/>
              <a:t>‹#›</a:t>
            </a:fld>
            <a:endParaRPr lang="en-GB"/>
          </a:p>
        </p:txBody>
      </p:sp>
    </p:spTree>
    <p:extLst>
      <p:ext uri="{BB962C8B-B14F-4D97-AF65-F5344CB8AC3E}">
        <p14:creationId xmlns:p14="http://schemas.microsoft.com/office/powerpoint/2010/main" val="52677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1005E-6F33-4589-9B6E-6D29B48776DE}" type="datetime1">
              <a:rPr lang="en-GB" smtClean="0"/>
              <a:t>31/05/2018</a:t>
            </a:fld>
            <a:endParaRPr lang="en-GB"/>
          </a:p>
        </p:txBody>
      </p:sp>
      <p:sp>
        <p:nvSpPr>
          <p:cNvPr id="5" name="Footer Placeholder 4"/>
          <p:cNvSpPr>
            <a:spLocks noGrp="1"/>
          </p:cNvSpPr>
          <p:nvPr>
            <p:ph type="ftr" sz="quarter" idx="11"/>
          </p:nvPr>
        </p:nvSpPr>
        <p:spPr/>
        <p:txBody>
          <a:bodyPr/>
          <a:lstStyle/>
          <a:p>
            <a:r>
              <a:rPr lang="en-GB"/>
              <a:t>© Philip Cotton 2018</a:t>
            </a:r>
          </a:p>
        </p:txBody>
      </p:sp>
      <p:sp>
        <p:nvSpPr>
          <p:cNvPr id="6" name="Slide Number Placeholder 5"/>
          <p:cNvSpPr>
            <a:spLocks noGrp="1"/>
          </p:cNvSpPr>
          <p:nvPr>
            <p:ph type="sldNum" sz="quarter" idx="12"/>
          </p:nvPr>
        </p:nvSpPr>
        <p:spPr/>
        <p:txBody>
          <a:bodyPr/>
          <a:lstStyle/>
          <a:p>
            <a:fld id="{DB1466C9-445D-4FCA-88FC-8858CF68F5CC}" type="slidenum">
              <a:rPr lang="en-GB" smtClean="0"/>
              <a:t>‹#›</a:t>
            </a:fld>
            <a:endParaRPr lang="en-GB"/>
          </a:p>
        </p:txBody>
      </p:sp>
    </p:spTree>
    <p:extLst>
      <p:ext uri="{BB962C8B-B14F-4D97-AF65-F5344CB8AC3E}">
        <p14:creationId xmlns:p14="http://schemas.microsoft.com/office/powerpoint/2010/main" val="174956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48DAE-14D8-4A8D-AA47-AE65DACA4135}" type="datetime1">
              <a:rPr lang="en-GB" smtClean="0"/>
              <a:t>31/05/2018</a:t>
            </a:fld>
            <a:endParaRPr lang="en-GB"/>
          </a:p>
        </p:txBody>
      </p:sp>
      <p:sp>
        <p:nvSpPr>
          <p:cNvPr id="5" name="Footer Placeholder 4"/>
          <p:cNvSpPr>
            <a:spLocks noGrp="1"/>
          </p:cNvSpPr>
          <p:nvPr>
            <p:ph type="ftr" sz="quarter" idx="11"/>
          </p:nvPr>
        </p:nvSpPr>
        <p:spPr/>
        <p:txBody>
          <a:bodyPr/>
          <a:lstStyle/>
          <a:p>
            <a:r>
              <a:rPr lang="en-GB"/>
              <a:t>© Philip Cotton 2018</a:t>
            </a:r>
          </a:p>
        </p:txBody>
      </p:sp>
      <p:sp>
        <p:nvSpPr>
          <p:cNvPr id="6" name="Slide Number Placeholder 5"/>
          <p:cNvSpPr>
            <a:spLocks noGrp="1"/>
          </p:cNvSpPr>
          <p:nvPr>
            <p:ph type="sldNum" sz="quarter" idx="12"/>
          </p:nvPr>
        </p:nvSpPr>
        <p:spPr/>
        <p:txBody>
          <a:bodyPr/>
          <a:lstStyle/>
          <a:p>
            <a:fld id="{DB1466C9-445D-4FCA-88FC-8858CF68F5CC}" type="slidenum">
              <a:rPr lang="en-GB" smtClean="0"/>
              <a:t>‹#›</a:t>
            </a:fld>
            <a:endParaRPr lang="en-GB"/>
          </a:p>
        </p:txBody>
      </p:sp>
    </p:spTree>
    <p:extLst>
      <p:ext uri="{BB962C8B-B14F-4D97-AF65-F5344CB8AC3E}">
        <p14:creationId xmlns:p14="http://schemas.microsoft.com/office/powerpoint/2010/main" val="395908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054033-3245-43C3-A3FD-503E5EEB29B6}" type="datetime1">
              <a:rPr lang="en-GB" smtClean="0"/>
              <a:t>31/05/2018</a:t>
            </a:fld>
            <a:endParaRPr lang="en-GB"/>
          </a:p>
        </p:txBody>
      </p:sp>
      <p:sp>
        <p:nvSpPr>
          <p:cNvPr id="5" name="Footer Placeholder 4"/>
          <p:cNvSpPr>
            <a:spLocks noGrp="1"/>
          </p:cNvSpPr>
          <p:nvPr>
            <p:ph type="ftr" sz="quarter" idx="11"/>
          </p:nvPr>
        </p:nvSpPr>
        <p:spPr/>
        <p:txBody>
          <a:bodyPr/>
          <a:lstStyle/>
          <a:p>
            <a:r>
              <a:rPr lang="en-GB"/>
              <a:t>© Philip Cotton 2018</a:t>
            </a:r>
          </a:p>
        </p:txBody>
      </p:sp>
      <p:sp>
        <p:nvSpPr>
          <p:cNvPr id="6" name="Slide Number Placeholder 5"/>
          <p:cNvSpPr>
            <a:spLocks noGrp="1"/>
          </p:cNvSpPr>
          <p:nvPr>
            <p:ph type="sldNum" sz="quarter" idx="12"/>
          </p:nvPr>
        </p:nvSpPr>
        <p:spPr/>
        <p:txBody>
          <a:bodyPr/>
          <a:lstStyle/>
          <a:p>
            <a:fld id="{DB1466C9-445D-4FCA-88FC-8858CF68F5CC}" type="slidenum">
              <a:rPr lang="en-GB" smtClean="0"/>
              <a:t>‹#›</a:t>
            </a:fld>
            <a:endParaRPr lang="en-GB"/>
          </a:p>
        </p:txBody>
      </p:sp>
    </p:spTree>
    <p:extLst>
      <p:ext uri="{BB962C8B-B14F-4D97-AF65-F5344CB8AC3E}">
        <p14:creationId xmlns:p14="http://schemas.microsoft.com/office/powerpoint/2010/main" val="333676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265A1A-F3F5-4F7A-B41D-CEB25355B7C7}" type="datetime1">
              <a:rPr lang="en-GB" smtClean="0"/>
              <a:t>31/05/2018</a:t>
            </a:fld>
            <a:endParaRPr lang="en-GB"/>
          </a:p>
        </p:txBody>
      </p:sp>
      <p:sp>
        <p:nvSpPr>
          <p:cNvPr id="6" name="Footer Placeholder 5"/>
          <p:cNvSpPr>
            <a:spLocks noGrp="1"/>
          </p:cNvSpPr>
          <p:nvPr>
            <p:ph type="ftr" sz="quarter" idx="11"/>
          </p:nvPr>
        </p:nvSpPr>
        <p:spPr/>
        <p:txBody>
          <a:bodyPr/>
          <a:lstStyle/>
          <a:p>
            <a:r>
              <a:rPr lang="en-GB"/>
              <a:t>© Philip Cotton 2018</a:t>
            </a:r>
          </a:p>
        </p:txBody>
      </p:sp>
      <p:sp>
        <p:nvSpPr>
          <p:cNvPr id="7" name="Slide Number Placeholder 6"/>
          <p:cNvSpPr>
            <a:spLocks noGrp="1"/>
          </p:cNvSpPr>
          <p:nvPr>
            <p:ph type="sldNum" sz="quarter" idx="12"/>
          </p:nvPr>
        </p:nvSpPr>
        <p:spPr/>
        <p:txBody>
          <a:bodyPr/>
          <a:lstStyle/>
          <a:p>
            <a:fld id="{DB1466C9-445D-4FCA-88FC-8858CF68F5CC}" type="slidenum">
              <a:rPr lang="en-GB" smtClean="0"/>
              <a:t>‹#›</a:t>
            </a:fld>
            <a:endParaRPr lang="en-GB"/>
          </a:p>
        </p:txBody>
      </p:sp>
    </p:spTree>
    <p:extLst>
      <p:ext uri="{BB962C8B-B14F-4D97-AF65-F5344CB8AC3E}">
        <p14:creationId xmlns:p14="http://schemas.microsoft.com/office/powerpoint/2010/main" val="2614234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3DA533-340B-41C9-89BF-987B09D96FD7}" type="datetime1">
              <a:rPr lang="en-GB" smtClean="0"/>
              <a:t>31/05/2018</a:t>
            </a:fld>
            <a:endParaRPr lang="en-GB"/>
          </a:p>
        </p:txBody>
      </p:sp>
      <p:sp>
        <p:nvSpPr>
          <p:cNvPr id="8" name="Footer Placeholder 7"/>
          <p:cNvSpPr>
            <a:spLocks noGrp="1"/>
          </p:cNvSpPr>
          <p:nvPr>
            <p:ph type="ftr" sz="quarter" idx="11"/>
          </p:nvPr>
        </p:nvSpPr>
        <p:spPr/>
        <p:txBody>
          <a:bodyPr/>
          <a:lstStyle/>
          <a:p>
            <a:r>
              <a:rPr lang="en-GB"/>
              <a:t>© Philip Cotton 2018</a:t>
            </a:r>
          </a:p>
        </p:txBody>
      </p:sp>
      <p:sp>
        <p:nvSpPr>
          <p:cNvPr id="9" name="Slide Number Placeholder 8"/>
          <p:cNvSpPr>
            <a:spLocks noGrp="1"/>
          </p:cNvSpPr>
          <p:nvPr>
            <p:ph type="sldNum" sz="quarter" idx="12"/>
          </p:nvPr>
        </p:nvSpPr>
        <p:spPr/>
        <p:txBody>
          <a:bodyPr/>
          <a:lstStyle/>
          <a:p>
            <a:fld id="{DB1466C9-445D-4FCA-88FC-8858CF68F5CC}" type="slidenum">
              <a:rPr lang="en-GB" smtClean="0"/>
              <a:t>‹#›</a:t>
            </a:fld>
            <a:endParaRPr lang="en-GB"/>
          </a:p>
        </p:txBody>
      </p:sp>
    </p:spTree>
    <p:extLst>
      <p:ext uri="{BB962C8B-B14F-4D97-AF65-F5344CB8AC3E}">
        <p14:creationId xmlns:p14="http://schemas.microsoft.com/office/powerpoint/2010/main" val="3005291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8AB160-36D2-4768-B9F4-1AA72DAA5173}" type="datetime1">
              <a:rPr lang="en-GB" smtClean="0"/>
              <a:t>31/05/2018</a:t>
            </a:fld>
            <a:endParaRPr lang="en-GB"/>
          </a:p>
        </p:txBody>
      </p:sp>
      <p:sp>
        <p:nvSpPr>
          <p:cNvPr id="4" name="Footer Placeholder 3"/>
          <p:cNvSpPr>
            <a:spLocks noGrp="1"/>
          </p:cNvSpPr>
          <p:nvPr>
            <p:ph type="ftr" sz="quarter" idx="11"/>
          </p:nvPr>
        </p:nvSpPr>
        <p:spPr/>
        <p:txBody>
          <a:bodyPr/>
          <a:lstStyle/>
          <a:p>
            <a:r>
              <a:rPr lang="en-GB"/>
              <a:t>© Philip Cotton 2018</a:t>
            </a:r>
          </a:p>
        </p:txBody>
      </p:sp>
      <p:sp>
        <p:nvSpPr>
          <p:cNvPr id="5" name="Slide Number Placeholder 4"/>
          <p:cNvSpPr>
            <a:spLocks noGrp="1"/>
          </p:cNvSpPr>
          <p:nvPr>
            <p:ph type="sldNum" sz="quarter" idx="12"/>
          </p:nvPr>
        </p:nvSpPr>
        <p:spPr/>
        <p:txBody>
          <a:bodyPr/>
          <a:lstStyle/>
          <a:p>
            <a:fld id="{DB1466C9-445D-4FCA-88FC-8858CF68F5CC}" type="slidenum">
              <a:rPr lang="en-GB" smtClean="0"/>
              <a:t>‹#›</a:t>
            </a:fld>
            <a:endParaRPr lang="en-GB"/>
          </a:p>
        </p:txBody>
      </p:sp>
    </p:spTree>
    <p:extLst>
      <p:ext uri="{BB962C8B-B14F-4D97-AF65-F5344CB8AC3E}">
        <p14:creationId xmlns:p14="http://schemas.microsoft.com/office/powerpoint/2010/main" val="332768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6411A-297B-44DA-B94A-6F568083F661}" type="datetime1">
              <a:rPr lang="en-GB" smtClean="0"/>
              <a:t>31/05/2018</a:t>
            </a:fld>
            <a:endParaRPr lang="en-GB"/>
          </a:p>
        </p:txBody>
      </p:sp>
      <p:sp>
        <p:nvSpPr>
          <p:cNvPr id="3" name="Footer Placeholder 2"/>
          <p:cNvSpPr>
            <a:spLocks noGrp="1"/>
          </p:cNvSpPr>
          <p:nvPr>
            <p:ph type="ftr" sz="quarter" idx="11"/>
          </p:nvPr>
        </p:nvSpPr>
        <p:spPr/>
        <p:txBody>
          <a:bodyPr/>
          <a:lstStyle/>
          <a:p>
            <a:r>
              <a:rPr lang="en-GB"/>
              <a:t>© Philip Cotton 2018</a:t>
            </a:r>
          </a:p>
        </p:txBody>
      </p:sp>
      <p:sp>
        <p:nvSpPr>
          <p:cNvPr id="4" name="Slide Number Placeholder 3"/>
          <p:cNvSpPr>
            <a:spLocks noGrp="1"/>
          </p:cNvSpPr>
          <p:nvPr>
            <p:ph type="sldNum" sz="quarter" idx="12"/>
          </p:nvPr>
        </p:nvSpPr>
        <p:spPr/>
        <p:txBody>
          <a:bodyPr/>
          <a:lstStyle/>
          <a:p>
            <a:fld id="{DB1466C9-445D-4FCA-88FC-8858CF68F5CC}" type="slidenum">
              <a:rPr lang="en-GB" smtClean="0"/>
              <a:t>‹#›</a:t>
            </a:fld>
            <a:endParaRPr lang="en-GB"/>
          </a:p>
        </p:txBody>
      </p:sp>
    </p:spTree>
    <p:extLst>
      <p:ext uri="{BB962C8B-B14F-4D97-AF65-F5344CB8AC3E}">
        <p14:creationId xmlns:p14="http://schemas.microsoft.com/office/powerpoint/2010/main" val="10588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27BFB7-7017-4B41-9D1C-2584A1C9105F}" type="datetime1">
              <a:rPr lang="en-GB" smtClean="0"/>
              <a:t>31/05/2018</a:t>
            </a:fld>
            <a:endParaRPr lang="en-GB"/>
          </a:p>
        </p:txBody>
      </p:sp>
      <p:sp>
        <p:nvSpPr>
          <p:cNvPr id="6" name="Footer Placeholder 5"/>
          <p:cNvSpPr>
            <a:spLocks noGrp="1"/>
          </p:cNvSpPr>
          <p:nvPr>
            <p:ph type="ftr" sz="quarter" idx="11"/>
          </p:nvPr>
        </p:nvSpPr>
        <p:spPr/>
        <p:txBody>
          <a:bodyPr/>
          <a:lstStyle/>
          <a:p>
            <a:r>
              <a:rPr lang="en-GB"/>
              <a:t>© Philip Cotton 2018</a:t>
            </a:r>
          </a:p>
        </p:txBody>
      </p:sp>
      <p:sp>
        <p:nvSpPr>
          <p:cNvPr id="7" name="Slide Number Placeholder 6"/>
          <p:cNvSpPr>
            <a:spLocks noGrp="1"/>
          </p:cNvSpPr>
          <p:nvPr>
            <p:ph type="sldNum" sz="quarter" idx="12"/>
          </p:nvPr>
        </p:nvSpPr>
        <p:spPr/>
        <p:txBody>
          <a:bodyPr/>
          <a:lstStyle/>
          <a:p>
            <a:fld id="{DB1466C9-445D-4FCA-88FC-8858CF68F5CC}" type="slidenum">
              <a:rPr lang="en-GB" smtClean="0"/>
              <a:t>‹#›</a:t>
            </a:fld>
            <a:endParaRPr lang="en-GB"/>
          </a:p>
        </p:txBody>
      </p:sp>
    </p:spTree>
    <p:extLst>
      <p:ext uri="{BB962C8B-B14F-4D97-AF65-F5344CB8AC3E}">
        <p14:creationId xmlns:p14="http://schemas.microsoft.com/office/powerpoint/2010/main" val="446464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87E4D1-3AA9-4CB3-8B02-1E2DF40C461F}" type="datetime1">
              <a:rPr lang="en-GB" smtClean="0"/>
              <a:t>31/05/2018</a:t>
            </a:fld>
            <a:endParaRPr lang="en-GB"/>
          </a:p>
        </p:txBody>
      </p:sp>
      <p:sp>
        <p:nvSpPr>
          <p:cNvPr id="6" name="Footer Placeholder 5"/>
          <p:cNvSpPr>
            <a:spLocks noGrp="1"/>
          </p:cNvSpPr>
          <p:nvPr>
            <p:ph type="ftr" sz="quarter" idx="11"/>
          </p:nvPr>
        </p:nvSpPr>
        <p:spPr/>
        <p:txBody>
          <a:bodyPr/>
          <a:lstStyle/>
          <a:p>
            <a:r>
              <a:rPr lang="en-GB"/>
              <a:t>© Philip Cotton 2018</a:t>
            </a:r>
          </a:p>
        </p:txBody>
      </p:sp>
      <p:sp>
        <p:nvSpPr>
          <p:cNvPr id="7" name="Slide Number Placeholder 6"/>
          <p:cNvSpPr>
            <a:spLocks noGrp="1"/>
          </p:cNvSpPr>
          <p:nvPr>
            <p:ph type="sldNum" sz="quarter" idx="12"/>
          </p:nvPr>
        </p:nvSpPr>
        <p:spPr/>
        <p:txBody>
          <a:bodyPr/>
          <a:lstStyle/>
          <a:p>
            <a:fld id="{DB1466C9-445D-4FCA-88FC-8858CF68F5CC}" type="slidenum">
              <a:rPr lang="en-GB" smtClean="0"/>
              <a:t>‹#›</a:t>
            </a:fld>
            <a:endParaRPr lang="en-GB"/>
          </a:p>
        </p:txBody>
      </p:sp>
    </p:spTree>
    <p:extLst>
      <p:ext uri="{BB962C8B-B14F-4D97-AF65-F5344CB8AC3E}">
        <p14:creationId xmlns:p14="http://schemas.microsoft.com/office/powerpoint/2010/main" val="3138260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5AF37-0276-482C-B2E0-0797C0550385}" type="datetime1">
              <a:rPr lang="en-GB" smtClean="0"/>
              <a:t>31/05/2018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 Philip Cotton 2018</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466C9-445D-4FCA-88FC-8858CF68F5CC}" type="slidenum">
              <a:rPr lang="en-GB" smtClean="0"/>
              <a:t>‹#›</a:t>
            </a:fld>
            <a:endParaRPr lang="en-GB"/>
          </a:p>
        </p:txBody>
      </p:sp>
    </p:spTree>
    <p:extLst>
      <p:ext uri="{BB962C8B-B14F-4D97-AF65-F5344CB8AC3E}">
        <p14:creationId xmlns:p14="http://schemas.microsoft.com/office/powerpoint/2010/main" val="419015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tmp"/><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jpeg"/><Relationship Id="rId4" Type="http://schemas.openxmlformats.org/officeDocument/2006/relationships/diagramQuickStyle" Target="../diagrams/quickStyle1.xml"/><Relationship Id="rId9" Type="http://schemas.openxmlformats.org/officeDocument/2006/relationships/image" Target="../media/image3.tm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61BF3-1BFE-4B08-9F4C-F459276A1A0B}"/>
              </a:ext>
            </a:extLst>
          </p:cNvPr>
          <p:cNvSpPr>
            <a:spLocks noGrp="1"/>
          </p:cNvSpPr>
          <p:nvPr>
            <p:ph type="ctrTitle"/>
          </p:nvPr>
        </p:nvSpPr>
        <p:spPr>
          <a:xfrm>
            <a:off x="567745" y="1199734"/>
            <a:ext cx="7772400" cy="1508295"/>
          </a:xfrm>
        </p:spPr>
        <p:txBody>
          <a:bodyPr/>
          <a:lstStyle/>
          <a:p>
            <a:r>
              <a:rPr lang="en-GB" b="1" dirty="0"/>
              <a:t>Starter</a:t>
            </a:r>
          </a:p>
        </p:txBody>
      </p:sp>
      <p:sp>
        <p:nvSpPr>
          <p:cNvPr id="3" name="Subtitle 2">
            <a:extLst>
              <a:ext uri="{FF2B5EF4-FFF2-40B4-BE49-F238E27FC236}">
                <a16:creationId xmlns:a16="http://schemas.microsoft.com/office/drawing/2014/main" id="{79C2CFC7-014C-4A30-816E-A122014C0275}"/>
              </a:ext>
            </a:extLst>
          </p:cNvPr>
          <p:cNvSpPr>
            <a:spLocks noGrp="1"/>
          </p:cNvSpPr>
          <p:nvPr>
            <p:ph type="subTitle" idx="1"/>
          </p:nvPr>
        </p:nvSpPr>
        <p:spPr>
          <a:xfrm>
            <a:off x="1482145" y="2708029"/>
            <a:ext cx="6858000" cy="1655762"/>
          </a:xfrm>
        </p:spPr>
        <p:txBody>
          <a:bodyPr/>
          <a:lstStyle/>
          <a:p>
            <a:pPr marL="342900" lvl="0" indent="-342900" algn="l">
              <a:buFont typeface="Arial" panose="020B0604020202020204" pitchFamily="34" charset="0"/>
              <a:buChar char="•"/>
            </a:pPr>
            <a:r>
              <a:rPr lang="en-GB" dirty="0"/>
              <a:t>‘Log onto Fusion 360’ and open up your files from last lesson.</a:t>
            </a:r>
          </a:p>
          <a:p>
            <a:endParaRPr lang="en-GB" dirty="0"/>
          </a:p>
        </p:txBody>
      </p:sp>
      <p:pic>
        <p:nvPicPr>
          <p:cNvPr id="5" name="Picture 4">
            <a:extLst>
              <a:ext uri="{FF2B5EF4-FFF2-40B4-BE49-F238E27FC236}">
                <a16:creationId xmlns:a16="http://schemas.microsoft.com/office/drawing/2014/main" id="{329520ED-0C04-46CF-96FA-2506222C6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32" y="305507"/>
            <a:ext cx="1295394" cy="1122363"/>
          </a:xfrm>
          <a:prstGeom prst="rect">
            <a:avLst/>
          </a:prstGeom>
        </p:spPr>
      </p:pic>
      <p:sp>
        <p:nvSpPr>
          <p:cNvPr id="6" name="Footer Placeholder 5">
            <a:extLst>
              <a:ext uri="{FF2B5EF4-FFF2-40B4-BE49-F238E27FC236}">
                <a16:creationId xmlns:a16="http://schemas.microsoft.com/office/drawing/2014/main" id="{832F32FD-5553-4E32-9BF9-CACA44E89879}"/>
              </a:ext>
            </a:extLst>
          </p:cNvPr>
          <p:cNvSpPr>
            <a:spLocks noGrp="1"/>
          </p:cNvSpPr>
          <p:nvPr>
            <p:ph type="ftr" sz="quarter" idx="11"/>
          </p:nvPr>
        </p:nvSpPr>
        <p:spPr/>
        <p:txBody>
          <a:bodyPr/>
          <a:lstStyle/>
          <a:p>
            <a:r>
              <a:rPr lang="en-GB"/>
              <a:t>© Philip Cotton 2018</a:t>
            </a:r>
          </a:p>
        </p:txBody>
      </p:sp>
    </p:spTree>
    <p:extLst>
      <p:ext uri="{BB962C8B-B14F-4D97-AF65-F5344CB8AC3E}">
        <p14:creationId xmlns:p14="http://schemas.microsoft.com/office/powerpoint/2010/main" val="3253691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39D75-8C4D-4A3D-8B31-5C854A981CD4}"/>
              </a:ext>
            </a:extLst>
          </p:cNvPr>
          <p:cNvSpPr>
            <a:spLocks noGrp="1"/>
          </p:cNvSpPr>
          <p:nvPr>
            <p:ph type="title"/>
          </p:nvPr>
        </p:nvSpPr>
        <p:spPr>
          <a:xfrm>
            <a:off x="727124" y="1617150"/>
            <a:ext cx="7886700" cy="1325563"/>
          </a:xfrm>
        </p:spPr>
        <p:txBody>
          <a:bodyPr/>
          <a:lstStyle/>
          <a:p>
            <a:r>
              <a:rPr lang="en-GB" b="1" dirty="0"/>
              <a:t>Objectives</a:t>
            </a:r>
          </a:p>
        </p:txBody>
      </p:sp>
      <p:sp>
        <p:nvSpPr>
          <p:cNvPr id="3" name="Content Placeholder 2">
            <a:extLst>
              <a:ext uri="{FF2B5EF4-FFF2-40B4-BE49-F238E27FC236}">
                <a16:creationId xmlns:a16="http://schemas.microsoft.com/office/drawing/2014/main" id="{65458C77-F88E-43A8-8EFF-6BE282841308}"/>
              </a:ext>
            </a:extLst>
          </p:cNvPr>
          <p:cNvSpPr>
            <a:spLocks noGrp="1"/>
          </p:cNvSpPr>
          <p:nvPr>
            <p:ph idx="1"/>
          </p:nvPr>
        </p:nvSpPr>
        <p:spPr>
          <a:xfrm>
            <a:off x="628650" y="2697822"/>
            <a:ext cx="7886700" cy="4351338"/>
          </a:xfrm>
        </p:spPr>
        <p:txBody>
          <a:bodyPr/>
          <a:lstStyle/>
          <a:p>
            <a:pPr lvl="0"/>
            <a:r>
              <a:rPr lang="en-GB" dirty="0"/>
              <a:t>To understand how to prepare a model for 3D printing.</a:t>
            </a:r>
          </a:p>
          <a:p>
            <a:pPr lvl="0"/>
            <a:r>
              <a:rPr lang="en-GB" dirty="0"/>
              <a:t>To know the difference between infill, layer height, print speed and a raft.</a:t>
            </a:r>
          </a:p>
          <a:p>
            <a:pPr marL="0" indent="0">
              <a:buNone/>
            </a:pPr>
            <a:endParaRPr lang="en-GB" dirty="0"/>
          </a:p>
        </p:txBody>
      </p:sp>
      <p:sp>
        <p:nvSpPr>
          <p:cNvPr id="4" name="Footer Placeholder 3">
            <a:extLst>
              <a:ext uri="{FF2B5EF4-FFF2-40B4-BE49-F238E27FC236}">
                <a16:creationId xmlns:a16="http://schemas.microsoft.com/office/drawing/2014/main" id="{8FC058B7-4E62-4ABA-B59D-7E617408CF9A}"/>
              </a:ext>
            </a:extLst>
          </p:cNvPr>
          <p:cNvSpPr>
            <a:spLocks noGrp="1"/>
          </p:cNvSpPr>
          <p:nvPr>
            <p:ph type="ftr" sz="quarter" idx="11"/>
          </p:nvPr>
        </p:nvSpPr>
        <p:spPr/>
        <p:txBody>
          <a:bodyPr/>
          <a:lstStyle/>
          <a:p>
            <a:r>
              <a:rPr lang="en-GB"/>
              <a:t>© Philip Cotton 2018</a:t>
            </a:r>
          </a:p>
        </p:txBody>
      </p:sp>
      <p:pic>
        <p:nvPicPr>
          <p:cNvPr id="5" name="Picture 4">
            <a:extLst>
              <a:ext uri="{FF2B5EF4-FFF2-40B4-BE49-F238E27FC236}">
                <a16:creationId xmlns:a16="http://schemas.microsoft.com/office/drawing/2014/main" id="{E9383D0F-90F0-457E-8B90-513154263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32" y="305507"/>
            <a:ext cx="1295394" cy="1122363"/>
          </a:xfrm>
          <a:prstGeom prst="rect">
            <a:avLst/>
          </a:prstGeom>
        </p:spPr>
      </p:pic>
    </p:spTree>
    <p:extLst>
      <p:ext uri="{BB962C8B-B14F-4D97-AF65-F5344CB8AC3E}">
        <p14:creationId xmlns:p14="http://schemas.microsoft.com/office/powerpoint/2010/main" val="444543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39D75-8C4D-4A3D-8B31-5C854A981CD4}"/>
              </a:ext>
            </a:extLst>
          </p:cNvPr>
          <p:cNvSpPr>
            <a:spLocks noGrp="1"/>
          </p:cNvSpPr>
          <p:nvPr>
            <p:ph type="title"/>
          </p:nvPr>
        </p:nvSpPr>
        <p:spPr>
          <a:xfrm>
            <a:off x="628650" y="203906"/>
            <a:ext cx="7886700" cy="1325563"/>
          </a:xfrm>
        </p:spPr>
        <p:txBody>
          <a:bodyPr/>
          <a:lstStyle/>
          <a:p>
            <a:r>
              <a:rPr lang="en-GB" b="1" dirty="0"/>
              <a:t>The 3D printing process</a:t>
            </a:r>
          </a:p>
        </p:txBody>
      </p:sp>
      <p:graphicFrame>
        <p:nvGraphicFramePr>
          <p:cNvPr id="6" name="Content Placeholder 5">
            <a:extLst>
              <a:ext uri="{FF2B5EF4-FFF2-40B4-BE49-F238E27FC236}">
                <a16:creationId xmlns:a16="http://schemas.microsoft.com/office/drawing/2014/main" id="{68524C5C-D3EA-4928-9553-61BC117E1359}"/>
              </a:ext>
            </a:extLst>
          </p:cNvPr>
          <p:cNvGraphicFramePr>
            <a:graphicFrameLocks noGrp="1"/>
          </p:cNvGraphicFramePr>
          <p:nvPr>
            <p:ph idx="1"/>
            <p:extLst>
              <p:ext uri="{D42A27DB-BD31-4B8C-83A1-F6EECF244321}">
                <p14:modId xmlns:p14="http://schemas.microsoft.com/office/powerpoint/2010/main" val="2926426241"/>
              </p:ext>
            </p:extLst>
          </p:nvPr>
        </p:nvGraphicFramePr>
        <p:xfrm>
          <a:off x="403567" y="1029920"/>
          <a:ext cx="7886700" cy="396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8FC058B7-4E62-4ABA-B59D-7E617408CF9A}"/>
              </a:ext>
            </a:extLst>
          </p:cNvPr>
          <p:cNvSpPr>
            <a:spLocks noGrp="1"/>
          </p:cNvSpPr>
          <p:nvPr>
            <p:ph type="ftr" sz="quarter" idx="11"/>
          </p:nvPr>
        </p:nvSpPr>
        <p:spPr/>
        <p:txBody>
          <a:bodyPr/>
          <a:lstStyle/>
          <a:p>
            <a:r>
              <a:rPr lang="en-GB"/>
              <a:t>© Philip Cotton 2018</a:t>
            </a:r>
          </a:p>
        </p:txBody>
      </p:sp>
      <p:pic>
        <p:nvPicPr>
          <p:cNvPr id="5" name="Picture 4">
            <a:extLst>
              <a:ext uri="{FF2B5EF4-FFF2-40B4-BE49-F238E27FC236}">
                <a16:creationId xmlns:a16="http://schemas.microsoft.com/office/drawing/2014/main" id="{E9383D0F-90F0-457E-8B90-5131542637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3732" y="305507"/>
            <a:ext cx="1295394" cy="1122363"/>
          </a:xfrm>
          <a:prstGeom prst="rect">
            <a:avLst/>
          </a:prstGeom>
        </p:spPr>
      </p:pic>
      <p:pic>
        <p:nvPicPr>
          <p:cNvPr id="7" name="Picture 6" descr="Autodesk Fusion 360">
            <a:extLst>
              <a:ext uri="{FF2B5EF4-FFF2-40B4-BE49-F238E27FC236}">
                <a16:creationId xmlns:a16="http://schemas.microsoft.com/office/drawing/2014/main" id="{19C13731-AFFA-4C1D-9252-12C0E39FDA59}"/>
              </a:ext>
            </a:extLst>
          </p:cNvPr>
          <p:cNvPicPr>
            <a:picLocks noChangeAspect="1"/>
          </p:cNvPicPr>
          <p:nvPr/>
        </p:nvPicPr>
        <p:blipFill rotWithShape="1">
          <a:blip r:embed="rId8">
            <a:extLst>
              <a:ext uri="{28A0092B-C50C-407E-A947-70E740481C1C}">
                <a14:useLocalDpi xmlns:a14="http://schemas.microsoft.com/office/drawing/2010/main" val="0"/>
              </a:ext>
            </a:extLst>
          </a:blip>
          <a:srcRect l="9202" r="6053" b="13067"/>
          <a:stretch/>
        </p:blipFill>
        <p:spPr>
          <a:xfrm>
            <a:off x="680191" y="4502517"/>
            <a:ext cx="2400300" cy="1325563"/>
          </a:xfrm>
          <a:prstGeom prst="rect">
            <a:avLst/>
          </a:prstGeom>
        </p:spPr>
      </p:pic>
      <p:pic>
        <p:nvPicPr>
          <p:cNvPr id="8" name="Picture 7" descr="Ultimaker Cura">
            <a:extLst>
              <a:ext uri="{FF2B5EF4-FFF2-40B4-BE49-F238E27FC236}">
                <a16:creationId xmlns:a16="http://schemas.microsoft.com/office/drawing/2014/main" id="{07A8CCA6-5383-4F97-B6DC-9FE18F0448AD}"/>
              </a:ext>
            </a:extLst>
          </p:cNvPr>
          <p:cNvPicPr>
            <a:picLocks noChangeAspect="1"/>
          </p:cNvPicPr>
          <p:nvPr/>
        </p:nvPicPr>
        <p:blipFill rotWithShape="1">
          <a:blip r:embed="rId9">
            <a:extLst>
              <a:ext uri="{28A0092B-C50C-407E-A947-70E740481C1C}">
                <a14:useLocalDpi xmlns:a14="http://schemas.microsoft.com/office/drawing/2010/main" val="0"/>
              </a:ext>
            </a:extLst>
          </a:blip>
          <a:srcRect l="8551" r="25320" b="13067"/>
          <a:stretch/>
        </p:blipFill>
        <p:spPr>
          <a:xfrm>
            <a:off x="3687017" y="4502517"/>
            <a:ext cx="1873045" cy="1325563"/>
          </a:xfrm>
          <a:prstGeom prst="rect">
            <a:avLst/>
          </a:prstGeom>
        </p:spPr>
      </p:pic>
      <p:pic>
        <p:nvPicPr>
          <p:cNvPr id="9" name="Picture 2" descr="Image result for 3d printer">
            <a:extLst>
              <a:ext uri="{FF2B5EF4-FFF2-40B4-BE49-F238E27FC236}">
                <a16:creationId xmlns:a16="http://schemas.microsoft.com/office/drawing/2014/main" id="{A94FF50D-6A60-45CE-AC09-EF590B2E1A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02957" y="4502517"/>
            <a:ext cx="1987310"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536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458C77-F88E-43A8-8EFF-6BE282841308}"/>
              </a:ext>
            </a:extLst>
          </p:cNvPr>
          <p:cNvSpPr>
            <a:spLocks noGrp="1"/>
          </p:cNvSpPr>
          <p:nvPr>
            <p:ph idx="1"/>
          </p:nvPr>
        </p:nvSpPr>
        <p:spPr>
          <a:xfrm>
            <a:off x="628651" y="804290"/>
            <a:ext cx="7886700" cy="4351338"/>
          </a:xfrm>
        </p:spPr>
        <p:txBody>
          <a:bodyPr/>
          <a:lstStyle/>
          <a:p>
            <a:pPr marL="0" lvl="0" indent="0">
              <a:buNone/>
            </a:pPr>
            <a:r>
              <a:rPr lang="en-GB" sz="4400" dirty="0"/>
              <a:t>What is an STL file?</a:t>
            </a:r>
          </a:p>
          <a:p>
            <a:pPr marL="0" indent="0">
              <a:buNone/>
            </a:pPr>
            <a:endParaRPr lang="en-GB" dirty="0"/>
          </a:p>
        </p:txBody>
      </p:sp>
      <p:sp>
        <p:nvSpPr>
          <p:cNvPr id="4" name="Footer Placeholder 3">
            <a:extLst>
              <a:ext uri="{FF2B5EF4-FFF2-40B4-BE49-F238E27FC236}">
                <a16:creationId xmlns:a16="http://schemas.microsoft.com/office/drawing/2014/main" id="{8FC058B7-4E62-4ABA-B59D-7E617408CF9A}"/>
              </a:ext>
            </a:extLst>
          </p:cNvPr>
          <p:cNvSpPr>
            <a:spLocks noGrp="1"/>
          </p:cNvSpPr>
          <p:nvPr>
            <p:ph type="ftr" sz="quarter" idx="11"/>
          </p:nvPr>
        </p:nvSpPr>
        <p:spPr/>
        <p:txBody>
          <a:bodyPr/>
          <a:lstStyle/>
          <a:p>
            <a:r>
              <a:rPr lang="en-GB"/>
              <a:t>© Philip Cotton 2018</a:t>
            </a:r>
          </a:p>
        </p:txBody>
      </p:sp>
      <p:pic>
        <p:nvPicPr>
          <p:cNvPr id="5" name="Picture 4">
            <a:extLst>
              <a:ext uri="{FF2B5EF4-FFF2-40B4-BE49-F238E27FC236}">
                <a16:creationId xmlns:a16="http://schemas.microsoft.com/office/drawing/2014/main" id="{E9383D0F-90F0-457E-8B90-513154263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32" y="305507"/>
            <a:ext cx="1295394" cy="1122363"/>
          </a:xfrm>
          <a:prstGeom prst="rect">
            <a:avLst/>
          </a:prstGeom>
        </p:spPr>
      </p:pic>
      <p:sp>
        <p:nvSpPr>
          <p:cNvPr id="2" name="AutoShape 2" descr="Image result for what is an stl file">
            <a:extLst>
              <a:ext uri="{FF2B5EF4-FFF2-40B4-BE49-F238E27FC236}">
                <a16:creationId xmlns:a16="http://schemas.microsoft.com/office/drawing/2014/main" id="{6F939FD2-25E8-4A1F-8B3C-6D49D92B1E2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CA509041-BE3A-4D52-BC74-C0CA4559FDF6}"/>
              </a:ext>
            </a:extLst>
          </p:cNvPr>
          <p:cNvPicPr>
            <a:picLocks noChangeAspect="1"/>
          </p:cNvPicPr>
          <p:nvPr/>
        </p:nvPicPr>
        <p:blipFill>
          <a:blip r:embed="rId3"/>
          <a:stretch>
            <a:fillRect/>
          </a:stretch>
        </p:blipFill>
        <p:spPr>
          <a:xfrm>
            <a:off x="722320" y="3059086"/>
            <a:ext cx="7699359" cy="2779180"/>
          </a:xfrm>
          <a:prstGeom prst="rect">
            <a:avLst/>
          </a:prstGeom>
        </p:spPr>
      </p:pic>
      <p:sp>
        <p:nvSpPr>
          <p:cNvPr id="7" name="TextBox 6">
            <a:extLst>
              <a:ext uri="{FF2B5EF4-FFF2-40B4-BE49-F238E27FC236}">
                <a16:creationId xmlns:a16="http://schemas.microsoft.com/office/drawing/2014/main" id="{1B8C3762-0259-4D3D-AFA3-C7FB5B567732}"/>
              </a:ext>
            </a:extLst>
          </p:cNvPr>
          <p:cNvSpPr txBox="1"/>
          <p:nvPr/>
        </p:nvSpPr>
        <p:spPr>
          <a:xfrm>
            <a:off x="628649" y="1427870"/>
            <a:ext cx="8074635" cy="1631216"/>
          </a:xfrm>
          <a:prstGeom prst="rect">
            <a:avLst/>
          </a:prstGeom>
          <a:noFill/>
        </p:spPr>
        <p:txBody>
          <a:bodyPr wrap="square" rtlCol="0">
            <a:spAutoFit/>
          </a:bodyPr>
          <a:lstStyle/>
          <a:p>
            <a:pPr marL="342900" indent="-342900">
              <a:buFont typeface="Arial" panose="020B0604020202020204" pitchFamily="34" charset="0"/>
              <a:buChar char="•"/>
            </a:pPr>
            <a:r>
              <a:rPr lang="en-GB" sz="2000" dirty="0"/>
              <a:t>STL files are meshes of polygons that are wrapped around the 3D model.</a:t>
            </a:r>
          </a:p>
          <a:p>
            <a:pPr marL="342900" indent="-342900">
              <a:buFont typeface="Arial" panose="020B0604020202020204" pitchFamily="34" charset="0"/>
              <a:buChar char="•"/>
            </a:pPr>
            <a:r>
              <a:rPr lang="en-GB" sz="2000" dirty="0"/>
              <a:t>The STL file can easily be sliced into layers using slicing software.</a:t>
            </a:r>
          </a:p>
          <a:p>
            <a:pPr marL="342900" indent="-342900">
              <a:buFont typeface="Arial" panose="020B0604020202020204" pitchFamily="34" charset="0"/>
              <a:buChar char="•"/>
            </a:pPr>
            <a:r>
              <a:rPr lang="en-GB" sz="2000" dirty="0"/>
              <a:t>When the STL file is created, they are hollow on the inside. When you slice the model in slicing software you can determine the density of how much material you want on the inside.</a:t>
            </a:r>
          </a:p>
        </p:txBody>
      </p:sp>
      <p:sp>
        <p:nvSpPr>
          <p:cNvPr id="8" name="Rectangle 7">
            <a:extLst>
              <a:ext uri="{FF2B5EF4-FFF2-40B4-BE49-F238E27FC236}">
                <a16:creationId xmlns:a16="http://schemas.microsoft.com/office/drawing/2014/main" id="{58D76A07-6910-4DD5-8801-C9CE3B6E4A12}"/>
              </a:ext>
            </a:extLst>
          </p:cNvPr>
          <p:cNvSpPr/>
          <p:nvPr/>
        </p:nvSpPr>
        <p:spPr>
          <a:xfrm>
            <a:off x="1003925" y="5838266"/>
            <a:ext cx="2920961" cy="215444"/>
          </a:xfrm>
          <a:prstGeom prst="rect">
            <a:avLst/>
          </a:prstGeom>
        </p:spPr>
        <p:txBody>
          <a:bodyPr wrap="square">
            <a:spAutoFit/>
          </a:bodyPr>
          <a:lstStyle/>
          <a:p>
            <a:r>
              <a:rPr lang="en-GB" sz="800" dirty="0"/>
              <a:t>https://all3dp.com/what-is-stl-file-format-extension-3d-printing/</a:t>
            </a:r>
          </a:p>
        </p:txBody>
      </p:sp>
    </p:spTree>
    <p:extLst>
      <p:ext uri="{BB962C8B-B14F-4D97-AF65-F5344CB8AC3E}">
        <p14:creationId xmlns:p14="http://schemas.microsoft.com/office/powerpoint/2010/main" val="14054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EE810D-43F5-47C4-8CBA-40D3D4D40981}"/>
              </a:ext>
            </a:extLst>
          </p:cNvPr>
          <p:cNvSpPr>
            <a:spLocks noGrp="1"/>
          </p:cNvSpPr>
          <p:nvPr>
            <p:ph idx="1"/>
          </p:nvPr>
        </p:nvSpPr>
        <p:spPr>
          <a:xfrm>
            <a:off x="434932" y="383357"/>
            <a:ext cx="7094732" cy="876350"/>
          </a:xfrm>
        </p:spPr>
        <p:txBody>
          <a:bodyPr>
            <a:noAutofit/>
          </a:bodyPr>
          <a:lstStyle/>
          <a:p>
            <a:pPr marL="0" indent="0" algn="ctr">
              <a:buNone/>
            </a:pPr>
            <a:r>
              <a:rPr lang="en-GB" sz="4400" dirty="0"/>
              <a:t>How to export an STL file from Fusion 360.</a:t>
            </a:r>
          </a:p>
        </p:txBody>
      </p:sp>
      <p:sp>
        <p:nvSpPr>
          <p:cNvPr id="4" name="Footer Placeholder 3">
            <a:extLst>
              <a:ext uri="{FF2B5EF4-FFF2-40B4-BE49-F238E27FC236}">
                <a16:creationId xmlns:a16="http://schemas.microsoft.com/office/drawing/2014/main" id="{11A3CF9A-80C6-4272-A2EF-A00DEE9DD7C2}"/>
              </a:ext>
            </a:extLst>
          </p:cNvPr>
          <p:cNvSpPr>
            <a:spLocks noGrp="1"/>
          </p:cNvSpPr>
          <p:nvPr>
            <p:ph type="ftr" sz="quarter" idx="11"/>
          </p:nvPr>
        </p:nvSpPr>
        <p:spPr/>
        <p:txBody>
          <a:bodyPr/>
          <a:lstStyle/>
          <a:p>
            <a:r>
              <a:rPr lang="en-GB"/>
              <a:t>© Philip Cotton 2018</a:t>
            </a:r>
          </a:p>
        </p:txBody>
      </p:sp>
      <p:pic>
        <p:nvPicPr>
          <p:cNvPr id="7" name="Picture 6">
            <a:extLst>
              <a:ext uri="{FF2B5EF4-FFF2-40B4-BE49-F238E27FC236}">
                <a16:creationId xmlns:a16="http://schemas.microsoft.com/office/drawing/2014/main" id="{D95D928E-D349-4E6F-BDC4-B2155E53A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206" y="260351"/>
            <a:ext cx="1295394" cy="1122363"/>
          </a:xfrm>
          <a:prstGeom prst="rect">
            <a:avLst/>
          </a:prstGeom>
        </p:spPr>
      </p:pic>
      <p:sp>
        <p:nvSpPr>
          <p:cNvPr id="2" name="TextBox 1">
            <a:extLst>
              <a:ext uri="{FF2B5EF4-FFF2-40B4-BE49-F238E27FC236}">
                <a16:creationId xmlns:a16="http://schemas.microsoft.com/office/drawing/2014/main" id="{10612616-689B-4191-A8C4-00282FE2271A}"/>
              </a:ext>
            </a:extLst>
          </p:cNvPr>
          <p:cNvSpPr txBox="1"/>
          <p:nvPr/>
        </p:nvSpPr>
        <p:spPr>
          <a:xfrm>
            <a:off x="548640" y="1800665"/>
            <a:ext cx="8187397" cy="1015663"/>
          </a:xfrm>
          <a:prstGeom prst="rect">
            <a:avLst/>
          </a:prstGeom>
          <a:noFill/>
        </p:spPr>
        <p:txBody>
          <a:bodyPr wrap="square" rtlCol="0">
            <a:spAutoFit/>
          </a:bodyPr>
          <a:lstStyle/>
          <a:p>
            <a:pPr marL="342900" indent="-342900">
              <a:buFont typeface="Arial" panose="020B0604020202020204" pitchFamily="34" charset="0"/>
              <a:buChar char="•"/>
            </a:pPr>
            <a:r>
              <a:rPr lang="en-GB" sz="2000" dirty="0"/>
              <a:t>Click on ‘Make – 3D print – Click the model – (ensure send to 3D print Utility is unchecked) make sure the model is shaded blue like below. Then click ‘OK’.</a:t>
            </a:r>
          </a:p>
        </p:txBody>
      </p:sp>
      <p:pic>
        <p:nvPicPr>
          <p:cNvPr id="5" name="Picture 4">
            <a:extLst>
              <a:ext uri="{FF2B5EF4-FFF2-40B4-BE49-F238E27FC236}">
                <a16:creationId xmlns:a16="http://schemas.microsoft.com/office/drawing/2014/main" id="{E7BCC5B2-8CB8-423B-B331-5F78DC23583C}"/>
              </a:ext>
            </a:extLst>
          </p:cNvPr>
          <p:cNvPicPr>
            <a:picLocks noChangeAspect="1"/>
          </p:cNvPicPr>
          <p:nvPr/>
        </p:nvPicPr>
        <p:blipFill rotWithShape="1">
          <a:blip r:embed="rId3"/>
          <a:srcRect t="7804" b="7792"/>
          <a:stretch/>
        </p:blipFill>
        <p:spPr>
          <a:xfrm>
            <a:off x="877506" y="2816328"/>
            <a:ext cx="7529664" cy="3573161"/>
          </a:xfrm>
          <a:prstGeom prst="rect">
            <a:avLst/>
          </a:prstGeom>
        </p:spPr>
      </p:pic>
    </p:spTree>
    <p:extLst>
      <p:ext uri="{BB962C8B-B14F-4D97-AF65-F5344CB8AC3E}">
        <p14:creationId xmlns:p14="http://schemas.microsoft.com/office/powerpoint/2010/main" val="302663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458C77-F88E-43A8-8EFF-6BE282841308}"/>
              </a:ext>
            </a:extLst>
          </p:cNvPr>
          <p:cNvSpPr>
            <a:spLocks noGrp="1"/>
          </p:cNvSpPr>
          <p:nvPr>
            <p:ph idx="1"/>
          </p:nvPr>
        </p:nvSpPr>
        <p:spPr>
          <a:xfrm>
            <a:off x="628650" y="573601"/>
            <a:ext cx="7886700" cy="1635027"/>
          </a:xfrm>
        </p:spPr>
        <p:txBody>
          <a:bodyPr/>
          <a:lstStyle/>
          <a:p>
            <a:pPr lvl="0"/>
            <a:endParaRPr lang="en-GB" dirty="0"/>
          </a:p>
          <a:p>
            <a:pPr marL="0" indent="0">
              <a:buNone/>
            </a:pPr>
            <a:endParaRPr lang="en-GB" dirty="0"/>
          </a:p>
        </p:txBody>
      </p:sp>
      <p:sp>
        <p:nvSpPr>
          <p:cNvPr id="4" name="Footer Placeholder 3">
            <a:extLst>
              <a:ext uri="{FF2B5EF4-FFF2-40B4-BE49-F238E27FC236}">
                <a16:creationId xmlns:a16="http://schemas.microsoft.com/office/drawing/2014/main" id="{8FC058B7-4E62-4ABA-B59D-7E617408CF9A}"/>
              </a:ext>
            </a:extLst>
          </p:cNvPr>
          <p:cNvSpPr>
            <a:spLocks noGrp="1"/>
          </p:cNvSpPr>
          <p:nvPr>
            <p:ph type="ftr" sz="quarter" idx="11"/>
          </p:nvPr>
        </p:nvSpPr>
        <p:spPr/>
        <p:txBody>
          <a:bodyPr/>
          <a:lstStyle/>
          <a:p>
            <a:r>
              <a:rPr lang="en-GB"/>
              <a:t>© Philip Cotton 2018</a:t>
            </a:r>
          </a:p>
        </p:txBody>
      </p:sp>
      <p:pic>
        <p:nvPicPr>
          <p:cNvPr id="5" name="Picture 4">
            <a:extLst>
              <a:ext uri="{FF2B5EF4-FFF2-40B4-BE49-F238E27FC236}">
                <a16:creationId xmlns:a16="http://schemas.microsoft.com/office/drawing/2014/main" id="{E9383D0F-90F0-457E-8B90-513154263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32" y="305507"/>
            <a:ext cx="1295394" cy="1122363"/>
          </a:xfrm>
          <a:prstGeom prst="rect">
            <a:avLst/>
          </a:prstGeom>
        </p:spPr>
      </p:pic>
      <p:sp>
        <p:nvSpPr>
          <p:cNvPr id="7" name="Content Placeholder 2">
            <a:extLst>
              <a:ext uri="{FF2B5EF4-FFF2-40B4-BE49-F238E27FC236}">
                <a16:creationId xmlns:a16="http://schemas.microsoft.com/office/drawing/2014/main" id="{627D9E7F-F2B6-4E22-84EA-3AE03C9091CE}"/>
              </a:ext>
            </a:extLst>
          </p:cNvPr>
          <p:cNvSpPr txBox="1">
            <a:spLocks/>
          </p:cNvSpPr>
          <p:nvPr/>
        </p:nvSpPr>
        <p:spPr>
          <a:xfrm>
            <a:off x="828827" y="660836"/>
            <a:ext cx="7094732" cy="685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400" dirty="0"/>
              <a:t>What is Infill?</a:t>
            </a:r>
          </a:p>
        </p:txBody>
      </p:sp>
      <p:sp>
        <p:nvSpPr>
          <p:cNvPr id="2" name="TextBox 1">
            <a:extLst>
              <a:ext uri="{FF2B5EF4-FFF2-40B4-BE49-F238E27FC236}">
                <a16:creationId xmlns:a16="http://schemas.microsoft.com/office/drawing/2014/main" id="{4CD4C3B4-CB5E-4498-A01F-2CCDE9D0553C}"/>
              </a:ext>
            </a:extLst>
          </p:cNvPr>
          <p:cNvSpPr txBox="1"/>
          <p:nvPr/>
        </p:nvSpPr>
        <p:spPr>
          <a:xfrm>
            <a:off x="828827" y="1391114"/>
            <a:ext cx="6880268" cy="1015663"/>
          </a:xfrm>
          <a:prstGeom prst="rect">
            <a:avLst/>
          </a:prstGeom>
          <a:noFill/>
        </p:spPr>
        <p:txBody>
          <a:bodyPr wrap="square" rtlCol="0">
            <a:spAutoFit/>
          </a:bodyPr>
          <a:lstStyle/>
          <a:p>
            <a:pPr marL="342900" indent="-342900">
              <a:buFont typeface="Arial" panose="020B0604020202020204" pitchFamily="34" charset="0"/>
              <a:buChar char="•"/>
            </a:pPr>
            <a:r>
              <a:rPr lang="en-GB" sz="2000" dirty="0"/>
              <a:t>Infill is the density that you want your model to print at. A more dense infill will use more material and take longer to 3D print.</a:t>
            </a:r>
          </a:p>
        </p:txBody>
      </p:sp>
      <p:pic>
        <p:nvPicPr>
          <p:cNvPr id="12" name="Picture 11">
            <a:extLst>
              <a:ext uri="{FF2B5EF4-FFF2-40B4-BE49-F238E27FC236}">
                <a16:creationId xmlns:a16="http://schemas.microsoft.com/office/drawing/2014/main" id="{A90CF8E7-ACC1-4D88-A3A9-76BCE30263EE}"/>
              </a:ext>
            </a:extLst>
          </p:cNvPr>
          <p:cNvPicPr>
            <a:picLocks noChangeAspect="1"/>
          </p:cNvPicPr>
          <p:nvPr/>
        </p:nvPicPr>
        <p:blipFill rotWithShape="1">
          <a:blip r:embed="rId3">
            <a:extLst>
              <a:ext uri="{28A0092B-C50C-407E-A947-70E740481C1C}">
                <a14:useLocalDpi xmlns:a14="http://schemas.microsoft.com/office/drawing/2010/main" val="0"/>
              </a:ext>
            </a:extLst>
          </a:blip>
          <a:srcRect l="14882" t="1829" r="6003" b="3492"/>
          <a:stretch/>
        </p:blipFill>
        <p:spPr>
          <a:xfrm rot="5400000">
            <a:off x="3007558" y="2970297"/>
            <a:ext cx="3438370" cy="3086099"/>
          </a:xfrm>
          <a:prstGeom prst="rect">
            <a:avLst/>
          </a:prstGeom>
        </p:spPr>
      </p:pic>
    </p:spTree>
    <p:extLst>
      <p:ext uri="{BB962C8B-B14F-4D97-AF65-F5344CB8AC3E}">
        <p14:creationId xmlns:p14="http://schemas.microsoft.com/office/powerpoint/2010/main" val="631778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800A8-C81C-47A8-BE32-B1CACEFC2118}"/>
              </a:ext>
            </a:extLst>
          </p:cNvPr>
          <p:cNvSpPr>
            <a:spLocks noGrp="1"/>
          </p:cNvSpPr>
          <p:nvPr>
            <p:ph type="title"/>
          </p:nvPr>
        </p:nvSpPr>
        <p:spPr>
          <a:xfrm>
            <a:off x="516109" y="175293"/>
            <a:ext cx="7886700" cy="1325563"/>
          </a:xfrm>
        </p:spPr>
        <p:txBody>
          <a:bodyPr/>
          <a:lstStyle/>
          <a:p>
            <a:r>
              <a:rPr lang="en-GB" dirty="0">
                <a:latin typeface="+mn-lt"/>
              </a:rPr>
              <a:t>What is layer height?</a:t>
            </a:r>
          </a:p>
        </p:txBody>
      </p:sp>
      <p:sp>
        <p:nvSpPr>
          <p:cNvPr id="3" name="Content Placeholder 2">
            <a:extLst>
              <a:ext uri="{FF2B5EF4-FFF2-40B4-BE49-F238E27FC236}">
                <a16:creationId xmlns:a16="http://schemas.microsoft.com/office/drawing/2014/main" id="{FFD0CCE2-6681-4BEF-AF98-7BEBC4A013DF}"/>
              </a:ext>
            </a:extLst>
          </p:cNvPr>
          <p:cNvSpPr>
            <a:spLocks noGrp="1"/>
          </p:cNvSpPr>
          <p:nvPr>
            <p:ph idx="1"/>
          </p:nvPr>
        </p:nvSpPr>
        <p:spPr>
          <a:xfrm>
            <a:off x="516109" y="1421544"/>
            <a:ext cx="7886700" cy="4351338"/>
          </a:xfrm>
        </p:spPr>
        <p:txBody>
          <a:bodyPr>
            <a:normAutofit/>
          </a:bodyPr>
          <a:lstStyle/>
          <a:p>
            <a:r>
              <a:rPr lang="en-GB" sz="2000" dirty="0"/>
              <a:t>Layer height is the thickness of each layer that the 3D printer prints.</a:t>
            </a:r>
          </a:p>
          <a:p>
            <a:r>
              <a:rPr lang="en-GB" sz="2000" dirty="0"/>
              <a:t>The smaller the layer height the more detailed the end result will be.</a:t>
            </a:r>
          </a:p>
          <a:p>
            <a:r>
              <a:rPr lang="en-GB" sz="2000" dirty="0"/>
              <a:t>The thicker the layer height will make the part less detailed.</a:t>
            </a:r>
          </a:p>
          <a:p>
            <a:r>
              <a:rPr lang="en-GB" sz="2000" dirty="0"/>
              <a:t>The thicker the layer height the faster the model will 3D print.</a:t>
            </a:r>
          </a:p>
        </p:txBody>
      </p:sp>
      <p:sp>
        <p:nvSpPr>
          <p:cNvPr id="4" name="Footer Placeholder 3">
            <a:extLst>
              <a:ext uri="{FF2B5EF4-FFF2-40B4-BE49-F238E27FC236}">
                <a16:creationId xmlns:a16="http://schemas.microsoft.com/office/drawing/2014/main" id="{D267617E-63A6-48C9-A69F-A14D01E5F99C}"/>
              </a:ext>
            </a:extLst>
          </p:cNvPr>
          <p:cNvSpPr>
            <a:spLocks noGrp="1"/>
          </p:cNvSpPr>
          <p:nvPr>
            <p:ph type="ftr" sz="quarter" idx="11"/>
          </p:nvPr>
        </p:nvSpPr>
        <p:spPr/>
        <p:txBody>
          <a:bodyPr/>
          <a:lstStyle/>
          <a:p>
            <a:r>
              <a:rPr lang="en-GB"/>
              <a:t>© Philip Cotton 2018</a:t>
            </a:r>
          </a:p>
        </p:txBody>
      </p:sp>
      <p:pic>
        <p:nvPicPr>
          <p:cNvPr id="5" name="Picture 4">
            <a:extLst>
              <a:ext uri="{FF2B5EF4-FFF2-40B4-BE49-F238E27FC236}">
                <a16:creationId xmlns:a16="http://schemas.microsoft.com/office/drawing/2014/main" id="{56268510-B708-4495-91DB-92C7C9227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32" y="305507"/>
            <a:ext cx="1295394" cy="1122363"/>
          </a:xfrm>
          <a:prstGeom prst="rect">
            <a:avLst/>
          </a:prstGeom>
        </p:spPr>
      </p:pic>
      <p:pic>
        <p:nvPicPr>
          <p:cNvPr id="2050" name="Picture 2" descr="Image result for 3d printing layer height">
            <a:extLst>
              <a:ext uri="{FF2B5EF4-FFF2-40B4-BE49-F238E27FC236}">
                <a16:creationId xmlns:a16="http://schemas.microsoft.com/office/drawing/2014/main" id="{DCA1F9DE-5F23-41BF-A92C-3E89F20DD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3771751"/>
            <a:ext cx="6667500" cy="18573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4F0D47E-0B9A-4CDA-A7DA-A146029C2AFA}"/>
              </a:ext>
            </a:extLst>
          </p:cNvPr>
          <p:cNvSpPr/>
          <p:nvPr/>
        </p:nvSpPr>
        <p:spPr>
          <a:xfrm>
            <a:off x="3028950" y="5705507"/>
            <a:ext cx="4572000" cy="215444"/>
          </a:xfrm>
          <a:prstGeom prst="rect">
            <a:avLst/>
          </a:prstGeom>
        </p:spPr>
        <p:txBody>
          <a:bodyPr>
            <a:spAutoFit/>
          </a:bodyPr>
          <a:lstStyle/>
          <a:p>
            <a:r>
              <a:rPr lang="en-GB" sz="800" dirty="0"/>
              <a:t>https://support.3dverkstan.se/article/30-getting-better-prints</a:t>
            </a:r>
          </a:p>
        </p:txBody>
      </p:sp>
    </p:spTree>
    <p:extLst>
      <p:ext uri="{BB962C8B-B14F-4D97-AF65-F5344CB8AC3E}">
        <p14:creationId xmlns:p14="http://schemas.microsoft.com/office/powerpoint/2010/main" val="2448562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4C65-1F76-47FA-9174-036AE2818423}"/>
              </a:ext>
            </a:extLst>
          </p:cNvPr>
          <p:cNvSpPr>
            <a:spLocks noGrp="1"/>
          </p:cNvSpPr>
          <p:nvPr>
            <p:ph type="title"/>
          </p:nvPr>
        </p:nvSpPr>
        <p:spPr/>
        <p:txBody>
          <a:bodyPr/>
          <a:lstStyle/>
          <a:p>
            <a:r>
              <a:rPr lang="en-GB" dirty="0">
                <a:latin typeface="+mn-lt"/>
              </a:rPr>
              <a:t>What is a Raft?</a:t>
            </a:r>
          </a:p>
        </p:txBody>
      </p:sp>
      <p:sp>
        <p:nvSpPr>
          <p:cNvPr id="3" name="Content Placeholder 2">
            <a:extLst>
              <a:ext uri="{FF2B5EF4-FFF2-40B4-BE49-F238E27FC236}">
                <a16:creationId xmlns:a16="http://schemas.microsoft.com/office/drawing/2014/main" id="{A52059B2-10EC-4F10-91F5-AFA9CAB26996}"/>
              </a:ext>
            </a:extLst>
          </p:cNvPr>
          <p:cNvSpPr>
            <a:spLocks noGrp="1"/>
          </p:cNvSpPr>
          <p:nvPr>
            <p:ph idx="1"/>
          </p:nvPr>
        </p:nvSpPr>
        <p:spPr>
          <a:xfrm>
            <a:off x="628650" y="1613172"/>
            <a:ext cx="7886700" cy="4351338"/>
          </a:xfrm>
        </p:spPr>
        <p:txBody>
          <a:bodyPr>
            <a:normAutofit/>
          </a:bodyPr>
          <a:lstStyle/>
          <a:p>
            <a:r>
              <a:rPr lang="en-GB" sz="2000" dirty="0"/>
              <a:t>A raft is like a foundation for the 3D print. It helps stop the print from warping and is used to ensure that the print sticks to be bed.</a:t>
            </a:r>
          </a:p>
          <a:p>
            <a:r>
              <a:rPr lang="en-GB" sz="2000" dirty="0"/>
              <a:t>Parts that may struggle to stick to the bed will need a raft to help them print.</a:t>
            </a:r>
          </a:p>
        </p:txBody>
      </p:sp>
      <p:sp>
        <p:nvSpPr>
          <p:cNvPr id="4" name="Footer Placeholder 3">
            <a:extLst>
              <a:ext uri="{FF2B5EF4-FFF2-40B4-BE49-F238E27FC236}">
                <a16:creationId xmlns:a16="http://schemas.microsoft.com/office/drawing/2014/main" id="{106228C2-BFBF-488D-B90A-B9D7473D7EF3}"/>
              </a:ext>
            </a:extLst>
          </p:cNvPr>
          <p:cNvSpPr>
            <a:spLocks noGrp="1"/>
          </p:cNvSpPr>
          <p:nvPr>
            <p:ph type="ftr" sz="quarter" idx="11"/>
          </p:nvPr>
        </p:nvSpPr>
        <p:spPr/>
        <p:txBody>
          <a:bodyPr/>
          <a:lstStyle/>
          <a:p>
            <a:r>
              <a:rPr lang="en-GB"/>
              <a:t>© Philip Cotton 2018</a:t>
            </a:r>
          </a:p>
        </p:txBody>
      </p:sp>
      <p:pic>
        <p:nvPicPr>
          <p:cNvPr id="5" name="Picture 4">
            <a:extLst>
              <a:ext uri="{FF2B5EF4-FFF2-40B4-BE49-F238E27FC236}">
                <a16:creationId xmlns:a16="http://schemas.microsoft.com/office/drawing/2014/main" id="{EACE2376-4AE1-43C8-A144-862998655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32" y="305507"/>
            <a:ext cx="1295394" cy="1122363"/>
          </a:xfrm>
          <a:prstGeom prst="rect">
            <a:avLst/>
          </a:prstGeom>
        </p:spPr>
      </p:pic>
      <p:pic>
        <p:nvPicPr>
          <p:cNvPr id="7" name="Picture 6">
            <a:extLst>
              <a:ext uri="{FF2B5EF4-FFF2-40B4-BE49-F238E27FC236}">
                <a16:creationId xmlns:a16="http://schemas.microsoft.com/office/drawing/2014/main" id="{22EBC314-5FC3-4666-82AD-8E1083AFCEDE}"/>
              </a:ext>
            </a:extLst>
          </p:cNvPr>
          <p:cNvPicPr>
            <a:picLocks noChangeAspect="1"/>
          </p:cNvPicPr>
          <p:nvPr/>
        </p:nvPicPr>
        <p:blipFill rotWithShape="1">
          <a:blip r:embed="rId3">
            <a:extLst>
              <a:ext uri="{28A0092B-C50C-407E-A947-70E740481C1C}">
                <a14:useLocalDpi xmlns:a14="http://schemas.microsoft.com/office/drawing/2010/main" val="0"/>
              </a:ext>
            </a:extLst>
          </a:blip>
          <a:srcRect t="-1482" r="30051"/>
          <a:stretch/>
        </p:blipFill>
        <p:spPr>
          <a:xfrm rot="5400000">
            <a:off x="3159703" y="3077926"/>
            <a:ext cx="2968284" cy="3229790"/>
          </a:xfrm>
          <a:prstGeom prst="rect">
            <a:avLst/>
          </a:prstGeom>
        </p:spPr>
      </p:pic>
    </p:spTree>
    <p:extLst>
      <p:ext uri="{BB962C8B-B14F-4D97-AF65-F5344CB8AC3E}">
        <p14:creationId xmlns:p14="http://schemas.microsoft.com/office/powerpoint/2010/main" val="2108246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F423-D3DE-4760-975F-15F0FC7BE23B}"/>
              </a:ext>
            </a:extLst>
          </p:cNvPr>
          <p:cNvSpPr>
            <a:spLocks noGrp="1"/>
          </p:cNvSpPr>
          <p:nvPr>
            <p:ph type="title"/>
          </p:nvPr>
        </p:nvSpPr>
        <p:spPr/>
        <p:txBody>
          <a:bodyPr/>
          <a:lstStyle/>
          <a:p>
            <a:r>
              <a:rPr lang="en-GB" b="1" dirty="0"/>
              <a:t>Plenary</a:t>
            </a:r>
          </a:p>
        </p:txBody>
      </p:sp>
      <p:sp>
        <p:nvSpPr>
          <p:cNvPr id="3" name="Content Placeholder 2">
            <a:extLst>
              <a:ext uri="{FF2B5EF4-FFF2-40B4-BE49-F238E27FC236}">
                <a16:creationId xmlns:a16="http://schemas.microsoft.com/office/drawing/2014/main" id="{23ECBD1E-CE85-4438-80C9-D877C6BF5B50}"/>
              </a:ext>
            </a:extLst>
          </p:cNvPr>
          <p:cNvSpPr>
            <a:spLocks noGrp="1"/>
          </p:cNvSpPr>
          <p:nvPr>
            <p:ph idx="1"/>
          </p:nvPr>
        </p:nvSpPr>
        <p:spPr>
          <a:xfrm>
            <a:off x="755259" y="1750308"/>
            <a:ext cx="7886700" cy="4351338"/>
          </a:xfrm>
        </p:spPr>
        <p:txBody>
          <a:bodyPr/>
          <a:lstStyle/>
          <a:p>
            <a:pPr lvl="0"/>
            <a:r>
              <a:rPr lang="en-GB" dirty="0"/>
              <a:t>Can you describe what an STL file is?</a:t>
            </a:r>
          </a:p>
          <a:p>
            <a:pPr lvl="0"/>
            <a:r>
              <a:rPr lang="en-GB" dirty="0"/>
              <a:t>What is layer height?</a:t>
            </a:r>
          </a:p>
          <a:p>
            <a:pPr marL="0" indent="0">
              <a:buNone/>
            </a:pPr>
            <a:endParaRPr lang="en-GB" dirty="0"/>
          </a:p>
        </p:txBody>
      </p:sp>
      <p:sp>
        <p:nvSpPr>
          <p:cNvPr id="4" name="Footer Placeholder 3">
            <a:extLst>
              <a:ext uri="{FF2B5EF4-FFF2-40B4-BE49-F238E27FC236}">
                <a16:creationId xmlns:a16="http://schemas.microsoft.com/office/drawing/2014/main" id="{82A13F93-53F8-4F68-B6D8-BF8613998537}"/>
              </a:ext>
            </a:extLst>
          </p:cNvPr>
          <p:cNvSpPr>
            <a:spLocks noGrp="1"/>
          </p:cNvSpPr>
          <p:nvPr>
            <p:ph type="ftr" sz="quarter" idx="11"/>
          </p:nvPr>
        </p:nvSpPr>
        <p:spPr/>
        <p:txBody>
          <a:bodyPr/>
          <a:lstStyle/>
          <a:p>
            <a:r>
              <a:rPr lang="en-GB"/>
              <a:t>© Philip Cotton 2018</a:t>
            </a:r>
          </a:p>
        </p:txBody>
      </p:sp>
      <p:pic>
        <p:nvPicPr>
          <p:cNvPr id="5" name="Picture 4">
            <a:extLst>
              <a:ext uri="{FF2B5EF4-FFF2-40B4-BE49-F238E27FC236}">
                <a16:creationId xmlns:a16="http://schemas.microsoft.com/office/drawing/2014/main" id="{B7AA31FD-D4F5-4459-8B39-99EFA0CDDF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32" y="305507"/>
            <a:ext cx="1295394" cy="1122363"/>
          </a:xfrm>
          <a:prstGeom prst="rect">
            <a:avLst/>
          </a:prstGeom>
        </p:spPr>
      </p:pic>
    </p:spTree>
    <p:extLst>
      <p:ext uri="{BB962C8B-B14F-4D97-AF65-F5344CB8AC3E}">
        <p14:creationId xmlns:p14="http://schemas.microsoft.com/office/powerpoint/2010/main" val="8023892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414</TotalTime>
  <Words>391</Words>
  <Application>Microsoft Office PowerPoint</Application>
  <PresentationFormat>On-screen Show (4:3)</PresentationFormat>
  <Paragraphs>39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Starter</vt:lpstr>
      <vt:lpstr>Objectives</vt:lpstr>
      <vt:lpstr>The 3D printing process</vt:lpstr>
      <vt:lpstr>PowerPoint Presentation</vt:lpstr>
      <vt:lpstr>PowerPoint Presentation</vt:lpstr>
      <vt:lpstr>PowerPoint Presentation</vt:lpstr>
      <vt:lpstr>What is layer height?</vt:lpstr>
      <vt:lpstr>What is a Raft?</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Cotton</dc:creator>
  <cp:lastModifiedBy>Philip Cotton</cp:lastModifiedBy>
  <cp:revision>51</cp:revision>
  <dcterms:created xsi:type="dcterms:W3CDTF">2018-04-15T17:07:50Z</dcterms:created>
  <dcterms:modified xsi:type="dcterms:W3CDTF">2018-05-31T11:12:14Z</dcterms:modified>
</cp:coreProperties>
</file>