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60" r:id="rId3"/>
    <p:sldId id="259" r:id="rId4"/>
    <p:sldId id="262" r:id="rId5"/>
    <p:sldId id="263" r:id="rId6"/>
    <p:sldId id="264" r:id="rId7"/>
    <p:sldId id="265" r:id="rId8"/>
    <p:sldId id="266" r:id="rId9"/>
    <p:sldId id="267" r:id="rId10"/>
    <p:sldId id="268" r:id="rId11"/>
    <p:sldId id="269" r:id="rId12"/>
    <p:sldId id="270" r:id="rId13"/>
    <p:sldId id="271" r:id="rId14"/>
    <p:sldId id="272" r:id="rId15"/>
    <p:sldId id="258" r:id="rId1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678"/>
    <a:srgbClr val="CF24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84" autoAdjust="0"/>
    <p:restoredTop sz="64916" autoAdjust="0"/>
  </p:normalViewPr>
  <p:slideViewPr>
    <p:cSldViewPr>
      <p:cViewPr varScale="1">
        <p:scale>
          <a:sx n="71" d="100"/>
          <a:sy n="71" d="100"/>
        </p:scale>
        <p:origin x="144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5" d="100"/>
          <a:sy n="65" d="100"/>
        </p:scale>
        <p:origin x="3082"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085184" y="163147"/>
            <a:ext cx="1531640" cy="458788"/>
          </a:xfrm>
          <a:prstGeom prst="rect">
            <a:avLst/>
          </a:prstGeom>
        </p:spPr>
        <p:txBody>
          <a:bodyPr vert="horz" lIns="91440" tIns="45720" rIns="91440" bIns="45720" rtlCol="0"/>
          <a:lstStyle>
            <a:lvl1pPr algn="r">
              <a:defRPr sz="1200" smtClean="0"/>
            </a:lvl1pPr>
          </a:lstStyle>
          <a:p>
            <a:pPr>
              <a:defRPr/>
            </a:pPr>
            <a:fld id="{533141A3-1B1D-499B-8EF6-0BB01072C42A}" type="datetimeFigureOut">
              <a:rPr lang="en-GB"/>
              <a:pPr>
                <a:defRPr/>
              </a:pPr>
              <a:t>18/04/2018</a:t>
            </a:fld>
            <a:endParaRPr lang="en-GB"/>
          </a:p>
        </p:txBody>
      </p:sp>
      <p:sp>
        <p:nvSpPr>
          <p:cNvPr id="4" name="Footer Placeholder 3"/>
          <p:cNvSpPr>
            <a:spLocks noGrp="1"/>
          </p:cNvSpPr>
          <p:nvPr>
            <p:ph type="ftr" sz="quarter" idx="2"/>
          </p:nvPr>
        </p:nvSpPr>
        <p:spPr>
          <a:xfrm>
            <a:off x="116632" y="8532440"/>
            <a:ext cx="2971800" cy="458787"/>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699856" y="8532440"/>
            <a:ext cx="2971800" cy="458787"/>
          </a:xfrm>
          <a:prstGeom prst="rect">
            <a:avLst/>
          </a:prstGeom>
        </p:spPr>
        <p:txBody>
          <a:bodyPr vert="horz" lIns="91440" tIns="45720" rIns="91440" bIns="45720" rtlCol="0" anchor="b"/>
          <a:lstStyle>
            <a:lvl1pPr algn="r">
              <a:defRPr sz="1200" smtClean="0"/>
            </a:lvl1pPr>
          </a:lstStyle>
          <a:p>
            <a:pPr>
              <a:defRPr/>
            </a:pPr>
            <a:fld id="{80317889-7F52-4FE7-8ABA-65F3AA83C98A}" type="slidenum">
              <a:rPr lang="en-GB"/>
              <a:pPr>
                <a:defRPr/>
              </a:pPr>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143041"/>
            <a:ext cx="1589462" cy="763200"/>
          </a:xfrm>
          <a:prstGeom prst="rect">
            <a:avLst/>
          </a:prstGeom>
        </p:spPr>
      </p:pic>
    </p:spTree>
    <p:extLst>
      <p:ext uri="{BB962C8B-B14F-4D97-AF65-F5344CB8AC3E}">
        <p14:creationId xmlns:p14="http://schemas.microsoft.com/office/powerpoint/2010/main" val="223966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732463" y="152400"/>
            <a:ext cx="955675" cy="458788"/>
          </a:xfrm>
          <a:prstGeom prst="rect">
            <a:avLst/>
          </a:prstGeom>
        </p:spPr>
        <p:txBody>
          <a:bodyPr vert="horz" lIns="91440" tIns="45720" rIns="91440" bIns="45720" rtlCol="0"/>
          <a:lstStyle>
            <a:lvl1pPr algn="r">
              <a:defRPr sz="1100" smtClean="0"/>
            </a:lvl1pPr>
          </a:lstStyle>
          <a:p>
            <a:pPr>
              <a:defRPr/>
            </a:pPr>
            <a:fld id="{CFEEF0ED-5334-488F-92B1-69662E749F80}" type="datetimeFigureOut">
              <a:rPr lang="en-GB"/>
              <a:pPr>
                <a:defRPr/>
              </a:pPr>
              <a:t>18/04/2018</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7" name="Slide Number Placeholder 6"/>
          <p:cNvSpPr>
            <a:spLocks noGrp="1"/>
          </p:cNvSpPr>
          <p:nvPr>
            <p:ph type="sldNum" sz="quarter" idx="5"/>
          </p:nvPr>
        </p:nvSpPr>
        <p:spPr>
          <a:xfrm>
            <a:off x="4724400" y="8532813"/>
            <a:ext cx="1963738" cy="458787"/>
          </a:xfrm>
          <a:prstGeom prst="rect">
            <a:avLst/>
          </a:prstGeom>
        </p:spPr>
        <p:txBody>
          <a:bodyPr vert="horz" lIns="91440" tIns="45720" rIns="91440" bIns="45720" rtlCol="0" anchor="b"/>
          <a:lstStyle>
            <a:lvl1pPr algn="r">
              <a:defRPr sz="1200" smtClean="0"/>
            </a:lvl1pPr>
          </a:lstStyle>
          <a:p>
            <a:pPr>
              <a:defRPr/>
            </a:pPr>
            <a:fld id="{CDF1C27B-6FDC-4395-9A18-99386A812577}" type="slidenum">
              <a:rPr lang="en-GB"/>
              <a:pPr>
                <a:defRPr/>
              </a:pPr>
              <a:t>‹#›</a:t>
            </a:fld>
            <a:endParaRPr lang="en-GB"/>
          </a:p>
        </p:txBody>
      </p:sp>
      <p:sp>
        <p:nvSpPr>
          <p:cNvPr id="2" name="Footer Placeholder 1"/>
          <p:cNvSpPr>
            <a:spLocks noGrp="1"/>
          </p:cNvSpPr>
          <p:nvPr>
            <p:ph type="ftr" sz="quarter" idx="4"/>
          </p:nvPr>
        </p:nvSpPr>
        <p:spPr>
          <a:xfrm>
            <a:off x="201214" y="8532812"/>
            <a:ext cx="2971800" cy="458787"/>
          </a:xfrm>
          <a:prstGeom prst="rect">
            <a:avLst/>
          </a:prstGeom>
        </p:spPr>
        <p:txBody>
          <a:bodyPr vert="horz" lIns="91440" tIns="45720" rIns="91440" bIns="45720" rtlCol="0" anchor="b"/>
          <a:lstStyle>
            <a:lvl1pPr algn="l">
              <a:defRPr sz="1200"/>
            </a:lvl1pPr>
          </a:lstStyle>
          <a:p>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80" y="208351"/>
            <a:ext cx="1589462" cy="763200"/>
          </a:xfrm>
          <a:prstGeom prst="rect">
            <a:avLst/>
          </a:prstGeom>
        </p:spPr>
      </p:pic>
    </p:spTree>
    <p:extLst>
      <p:ext uri="{BB962C8B-B14F-4D97-AF65-F5344CB8AC3E}">
        <p14:creationId xmlns:p14="http://schemas.microsoft.com/office/powerpoint/2010/main" val="11509643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This area of the PowerPoint</a:t>
            </a:r>
            <a:r>
              <a:rPr lang="en-GB" baseline="0" dirty="0" smtClean="0">
                <a:latin typeface="Arial" panose="020B0604020202020204" pitchFamily="34" charset="0"/>
                <a:cs typeface="Arial" panose="020B0604020202020204" pitchFamily="34" charset="0"/>
              </a:rPr>
              <a:t> is to be used to provide tutor notes for facilitators to help them run the session and achieve the stated outcomes. The aim is to provide guidance as to the lengths of various activities, as well as notes on how to contextualise the learning and ideas of how the materials can be adapted for different audiences. </a:t>
            </a:r>
          </a:p>
          <a:p>
            <a:r>
              <a:rPr lang="en-GB" baseline="0" dirty="0" smtClean="0">
                <a:latin typeface="Arial" panose="020B0604020202020204" pitchFamily="34" charset="0"/>
                <a:cs typeface="Arial" panose="020B0604020202020204" pitchFamily="34" charset="0"/>
              </a:rPr>
              <a:t>The structure of these notes should be as follows:</a:t>
            </a:r>
          </a:p>
          <a:p>
            <a:r>
              <a:rPr lang="en-GB" i="1" baseline="0" dirty="0" smtClean="0">
                <a:latin typeface="Arial" panose="020B0604020202020204" pitchFamily="34" charset="0"/>
                <a:cs typeface="Arial" panose="020B0604020202020204" pitchFamily="34" charset="0"/>
              </a:rPr>
              <a:t>Time needed</a:t>
            </a:r>
          </a:p>
          <a:p>
            <a:r>
              <a:rPr lang="en-GB" b="1" i="0" baseline="0" dirty="0" smtClean="0">
                <a:latin typeface="Arial" panose="020B0604020202020204" pitchFamily="34" charset="0"/>
                <a:cs typeface="Arial" panose="020B0604020202020204" pitchFamily="34" charset="0"/>
              </a:rPr>
              <a:t>Contextualisation</a:t>
            </a:r>
          </a:p>
          <a:p>
            <a:r>
              <a:rPr lang="en-GB" b="1" i="0" baseline="0" dirty="0" smtClean="0">
                <a:latin typeface="Arial" panose="020B0604020202020204" pitchFamily="34" charset="0"/>
                <a:cs typeface="Arial" panose="020B0604020202020204" pitchFamily="34" charset="0"/>
              </a:rPr>
              <a:t>Tasks</a:t>
            </a:r>
          </a:p>
          <a:p>
            <a:r>
              <a:rPr lang="en-GB" dirty="0" smtClean="0">
                <a:latin typeface="Arial" panose="020B0604020202020204" pitchFamily="34" charset="0"/>
                <a:cs typeface="Arial" panose="020B0604020202020204" pitchFamily="34" charset="0"/>
              </a:rPr>
              <a:t> </a:t>
            </a:r>
          </a:p>
          <a:p>
            <a:r>
              <a:rPr lang="en-GB" dirty="0" smtClean="0">
                <a:latin typeface="Arial" panose="020B0604020202020204" pitchFamily="34" charset="0"/>
                <a:cs typeface="Arial" panose="020B0604020202020204" pitchFamily="34" charset="0"/>
              </a:rPr>
              <a:t>Guidance for how to write the information in</a:t>
            </a:r>
            <a:r>
              <a:rPr lang="en-GB" baseline="0" dirty="0" smtClean="0">
                <a:latin typeface="Arial" panose="020B0604020202020204" pitchFamily="34" charset="0"/>
                <a:cs typeface="Arial" panose="020B0604020202020204" pitchFamily="34" charset="0"/>
              </a:rPr>
              <a:t> each section:</a:t>
            </a:r>
          </a:p>
          <a:p>
            <a:endParaRPr lang="en-GB" dirty="0" smtClean="0">
              <a:latin typeface="Arial" panose="020B0604020202020204" pitchFamily="34" charset="0"/>
              <a:cs typeface="Arial" panose="020B0604020202020204" pitchFamily="34" charset="0"/>
            </a:endParaRPr>
          </a:p>
          <a:p>
            <a:r>
              <a:rPr lang="en-GB" i="1" dirty="0" smtClean="0">
                <a:latin typeface="Arial" panose="020B0604020202020204" pitchFamily="34" charset="0"/>
                <a:cs typeface="Arial" panose="020B0604020202020204" pitchFamily="34" charset="0"/>
              </a:rPr>
              <a:t>Time needed: up to  </a:t>
            </a:r>
            <a:r>
              <a:rPr lang="en-GB" b="1" i="1" dirty="0" smtClean="0">
                <a:latin typeface="Arial" panose="020B0604020202020204" pitchFamily="34" charset="0"/>
                <a:cs typeface="Arial" panose="020B0604020202020204" pitchFamily="34" charset="0"/>
              </a:rPr>
              <a:t>XX</a:t>
            </a:r>
            <a:r>
              <a:rPr lang="en-GB" i="1" baseline="0" dirty="0" smtClean="0">
                <a:latin typeface="Arial" panose="020B0604020202020204" pitchFamily="34" charset="0"/>
                <a:cs typeface="Arial" panose="020B0604020202020204" pitchFamily="34" charset="0"/>
              </a:rPr>
              <a:t> </a:t>
            </a:r>
            <a:r>
              <a:rPr lang="en-GB" i="1" dirty="0" smtClean="0">
                <a:latin typeface="Arial" panose="020B0604020202020204" pitchFamily="34" charset="0"/>
                <a:cs typeface="Arial" panose="020B0604020202020204" pitchFamily="34" charset="0"/>
              </a:rPr>
              <a:t>minutes</a:t>
            </a:r>
            <a:endParaRPr lang="en-GB" b="1" dirty="0" smtClean="0">
              <a:latin typeface="Arial" panose="020B0604020202020204" pitchFamily="34" charset="0"/>
              <a:cs typeface="Arial" panose="020B0604020202020204" pitchFamily="34" charset="0"/>
            </a:endParaRPr>
          </a:p>
          <a:p>
            <a:endParaRPr lang="en-GB"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Contextualisation</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Provide</a:t>
            </a:r>
            <a:r>
              <a:rPr lang="en-GB" baseline="0" dirty="0" smtClean="0">
                <a:latin typeface="Arial" panose="020B0604020202020204" pitchFamily="34" charset="0"/>
                <a:cs typeface="Arial" panose="020B0604020202020204" pitchFamily="34" charset="0"/>
              </a:rPr>
              <a:t> g</a:t>
            </a:r>
            <a:r>
              <a:rPr lang="en-GB" dirty="0" smtClean="0">
                <a:latin typeface="Arial" panose="020B0604020202020204" pitchFamily="34" charset="0"/>
                <a:cs typeface="Arial" panose="020B0604020202020204" pitchFamily="34" charset="0"/>
              </a:rPr>
              <a:t>uidance that will help the facilitator</a:t>
            </a:r>
            <a:r>
              <a:rPr lang="en-GB" baseline="0" dirty="0" smtClean="0">
                <a:latin typeface="Arial" panose="020B0604020202020204" pitchFamily="34" charset="0"/>
                <a:cs typeface="Arial" panose="020B0604020202020204" pitchFamily="34" charset="0"/>
              </a:rPr>
              <a:t> understand the main points of the slide and any information needed to be thought about or shared before or after revealing points  within it. </a:t>
            </a:r>
          </a:p>
          <a:p>
            <a:endParaRPr lang="en-GB" baseline="0" dirty="0" smtClean="0">
              <a:latin typeface="Arial" panose="020B0604020202020204" pitchFamily="34" charset="0"/>
              <a:cs typeface="Arial" panose="020B0604020202020204" pitchFamily="34" charset="0"/>
            </a:endParaRPr>
          </a:p>
          <a:p>
            <a:r>
              <a:rPr lang="en-GB" baseline="0" dirty="0" smtClean="0">
                <a:latin typeface="Arial" panose="020B0604020202020204" pitchFamily="34" charset="0"/>
                <a:cs typeface="Arial" panose="020B0604020202020204" pitchFamily="34" charset="0"/>
              </a:rPr>
              <a:t>Examples of this type of contextualisation could be:</a:t>
            </a:r>
          </a:p>
          <a:p>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In order for improvements to teaching and learning to be driven forward and a vision established  it is essential that all stakeholders are involved in the process. It is good practice to engage with different evidences which can stimulate discussions and influence thinking and that is why a number of perspectives are used. The group may wish to draw on  other evidences to add to the discussions at a later date including: feedback from technicians; work samples; learning walks etc.</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latin typeface="Arial" panose="020B0604020202020204" pitchFamily="34" charset="0"/>
                <a:cs typeface="Arial" panose="020B0604020202020204" pitchFamily="34" charset="0"/>
              </a:rPr>
              <a:t> - This is a key activity of the session as all  members of the team are able to influence and shape their collective vision</a:t>
            </a:r>
          </a:p>
          <a:p>
            <a:endParaRPr lang="en-GB"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Task &lt;NUMBER</a:t>
            </a:r>
            <a:r>
              <a:rPr lang="en-GB" b="1" baseline="0" dirty="0" smtClean="0">
                <a:latin typeface="Arial" panose="020B0604020202020204" pitchFamily="34" charset="0"/>
                <a:cs typeface="Arial" panose="020B0604020202020204" pitchFamily="34" charset="0"/>
              </a:rPr>
              <a:t> OF TASK WITHIN THE PDE&gt;</a:t>
            </a:r>
            <a:endParaRPr lang="en-GB"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Task Title – e.g. Developing Characteristics for Our Team for Outstanding Teaching and Learning in Science</a:t>
            </a:r>
          </a:p>
          <a:p>
            <a:endParaRPr lang="en-GB" b="1"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Task instructions or ideas</a:t>
            </a:r>
            <a:r>
              <a:rPr lang="en-GB" baseline="0" dirty="0" smtClean="0">
                <a:latin typeface="Arial" panose="020B0604020202020204" pitchFamily="34" charset="0"/>
                <a:cs typeface="Arial" panose="020B0604020202020204" pitchFamily="34" charset="0"/>
              </a:rPr>
              <a:t> of how to adapt it – e.g. </a:t>
            </a:r>
          </a:p>
          <a:p>
            <a:r>
              <a:rPr lang="en-GB" baseline="0" dirty="0" smtClean="0">
                <a:latin typeface="Arial" panose="020B0604020202020204" pitchFamily="34" charset="0"/>
                <a:cs typeface="Arial" panose="020B0604020202020204" pitchFamily="34" charset="0"/>
              </a:rPr>
              <a:t> - </a:t>
            </a:r>
            <a:r>
              <a:rPr lang="en-GB" dirty="0" smtClean="0">
                <a:latin typeface="Arial" panose="020B0604020202020204" pitchFamily="34" charset="0"/>
                <a:cs typeface="Arial" panose="020B0604020202020204" pitchFamily="34" charset="0"/>
              </a:rPr>
              <a:t>Go through task instructions and the support materials for the discussions, slides 5-8 and Handout 1-3</a:t>
            </a:r>
          </a:p>
          <a:p>
            <a:r>
              <a:rPr lang="en-GB" smtClean="0">
                <a:latin typeface="Arial" panose="020B0604020202020204" pitchFamily="34" charset="0"/>
                <a:cs typeface="Arial" panose="020B0604020202020204" pitchFamily="34" charset="0"/>
              </a:rPr>
              <a:t> - Slides 3-5</a:t>
            </a:r>
            <a:r>
              <a:rPr lang="en-GB" baseline="0" smtClean="0">
                <a:latin typeface="Arial" panose="020B0604020202020204" pitchFamily="34" charset="0"/>
                <a:cs typeface="Arial" panose="020B0604020202020204" pitchFamily="34" charset="0"/>
              </a:rPr>
              <a:t> can be revealed one at a time with key points discussed after each or participants could spend time in groups looking at Handout 1 which relates to these slides and feedback their learning around their discussions.</a:t>
            </a:r>
            <a:endParaRPr lang="en-GB" smtClean="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10"/>
          </p:nvPr>
        </p:nvSpPr>
        <p:spPr/>
        <p:txBody>
          <a:bodyPr/>
          <a:lstStyle/>
          <a:p>
            <a:pPr>
              <a:defRPr/>
            </a:pPr>
            <a:fld id="{CDF1C27B-6FDC-4395-9A18-99386A812577}" type="slidenum">
              <a:rPr lang="en-GB" smtClean="0"/>
              <a:pPr>
                <a:defRPr/>
              </a:pPr>
              <a:t>1</a:t>
            </a:fld>
            <a:endParaRPr lang="en-GB"/>
          </a:p>
        </p:txBody>
      </p:sp>
    </p:spTree>
    <p:extLst>
      <p:ext uri="{BB962C8B-B14F-4D97-AF65-F5344CB8AC3E}">
        <p14:creationId xmlns:p14="http://schemas.microsoft.com/office/powerpoint/2010/main" val="350320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5537" y="1988842"/>
            <a:ext cx="8352928" cy="1470025"/>
          </a:xfrm>
          <a:prstGeom prst="rect">
            <a:avLst/>
          </a:prstGeom>
        </p:spPr>
        <p:txBody>
          <a:bodyPr/>
          <a:lstStyle>
            <a:lvl1pPr algn="l">
              <a:defRPr/>
            </a:lvl1pPr>
          </a:lstStyle>
          <a:p>
            <a:r>
              <a:rPr lang="en-US" smtClean="0"/>
              <a:t>Click to edit Master title style</a:t>
            </a:r>
            <a:endParaRPr lang="en-GB" dirty="0"/>
          </a:p>
        </p:txBody>
      </p:sp>
      <p:sp>
        <p:nvSpPr>
          <p:cNvPr id="3" name="Subtitle 2"/>
          <p:cNvSpPr>
            <a:spLocks noGrp="1"/>
          </p:cNvSpPr>
          <p:nvPr>
            <p:ph type="subTitle" idx="1"/>
          </p:nvPr>
        </p:nvSpPr>
        <p:spPr>
          <a:xfrm>
            <a:off x="395537" y="3789040"/>
            <a:ext cx="8352928" cy="1631032"/>
          </a:xfrm>
          <a:prstGeom prst="rect">
            <a:avLst/>
          </a:prstGeom>
        </p:spPr>
        <p:txBody>
          <a:bodyPr/>
          <a:lstStyle>
            <a:lvl1pPr marL="0" indent="0" algn="l">
              <a:buNone/>
              <a:defRPr>
                <a:solidFill>
                  <a:srgbClr val="74767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410146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7" y="332656"/>
            <a:ext cx="8341816" cy="792088"/>
          </a:xfrm>
          <a:prstGeom prst="rect">
            <a:avLst/>
          </a:prstGeom>
        </p:spPr>
        <p:txBody>
          <a:bodyPr/>
          <a:lstStyle>
            <a:lvl1pPr>
              <a:defRPr baseline="0"/>
            </a:lvl1pPr>
          </a:lstStyle>
          <a:p>
            <a:r>
              <a:rPr lang="en-US" smtClean="0"/>
              <a:t>Click to edit Master title style</a:t>
            </a:r>
            <a:endParaRPr lang="en-GB" dirty="0"/>
          </a:p>
        </p:txBody>
      </p:sp>
      <p:sp>
        <p:nvSpPr>
          <p:cNvPr id="15" name="Text Placeholder 14"/>
          <p:cNvSpPr>
            <a:spLocks noGrp="1"/>
          </p:cNvSpPr>
          <p:nvPr>
            <p:ph type="body" sz="quarter" idx="10"/>
          </p:nvPr>
        </p:nvSpPr>
        <p:spPr>
          <a:xfrm>
            <a:off x="395288" y="1268414"/>
            <a:ext cx="8342064" cy="4104803"/>
          </a:xfrm>
          <a:prstGeom prst="rect">
            <a:avLst/>
          </a:prstGeom>
        </p:spPr>
        <p:txBody>
          <a:bodyPr/>
          <a:lstStyle>
            <a:lvl1pPr marL="0" indent="0">
              <a:buNone/>
              <a:defRPr lang="en-US" b="1" dirty="0" err="1" smtClean="0"/>
            </a:lvl1pPr>
            <a:lvl2pPr marL="0" indent="0">
              <a:buFontTx/>
              <a:buNone/>
              <a:defRPr sz="2400" b="0"/>
            </a:lvl2pPr>
            <a:lvl3pPr marL="719138" indent="-363538">
              <a:tabLst>
                <a:tab pos="719138" algn="l"/>
              </a:tabLst>
              <a:defRPr baseline="0"/>
            </a:lvl3pPr>
            <a:lvl4pPr marL="1074738" indent="-355600">
              <a:buFont typeface="Arial" panose="020B0604020202020204" pitchFamily="34" charset="0"/>
              <a:buChar char="•"/>
              <a:tabLst>
                <a:tab pos="1074738" algn="l"/>
              </a:tabLst>
              <a:defRPr sz="2400"/>
            </a:lvl4pPr>
            <a:lvl5pPr marL="1438275" indent="-363538">
              <a:buFont typeface="Arial" panose="020B0604020202020204" pitchFamily="34" charset="0"/>
              <a:buChar char="•"/>
              <a:tabLst>
                <a:tab pos="1438275" algn="l"/>
              </a:tabLst>
              <a:defRPr sz="240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05171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329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0" y="5589588"/>
            <a:ext cx="9144000" cy="0"/>
          </a:xfrm>
          <a:prstGeom prst="line">
            <a:avLst/>
          </a:prstGeom>
          <a:ln w="25400">
            <a:solidFill>
              <a:srgbClr val="747678"/>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2000" y="5724000"/>
            <a:ext cx="2217181" cy="10646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txStyles>
    <p:titleStyle>
      <a:lvl1pPr algn="l" rtl="0" eaLnBrk="1" fontAlgn="base" hangingPunct="1">
        <a:spcBef>
          <a:spcPct val="0"/>
        </a:spcBef>
        <a:spcAft>
          <a:spcPct val="0"/>
        </a:spcAft>
        <a:defRPr sz="4400" kern="1200">
          <a:solidFill>
            <a:srgbClr val="CF2453"/>
          </a:solidFill>
          <a:latin typeface="Arial" pitchFamily="34" charset="0"/>
          <a:ea typeface="+mj-ea"/>
          <a:cs typeface="+mj-cs"/>
        </a:defRPr>
      </a:lvl1pPr>
      <a:lvl2pPr algn="l" rtl="0" eaLnBrk="1" fontAlgn="base" hangingPunct="1">
        <a:spcBef>
          <a:spcPct val="0"/>
        </a:spcBef>
        <a:spcAft>
          <a:spcPct val="0"/>
        </a:spcAft>
        <a:defRPr sz="4400">
          <a:solidFill>
            <a:srgbClr val="CF2453"/>
          </a:solidFill>
          <a:latin typeface="Arial" panose="020B0604020202020204" pitchFamily="34" charset="0"/>
        </a:defRPr>
      </a:lvl2pPr>
      <a:lvl3pPr algn="l" rtl="0" eaLnBrk="1" fontAlgn="base" hangingPunct="1">
        <a:spcBef>
          <a:spcPct val="0"/>
        </a:spcBef>
        <a:spcAft>
          <a:spcPct val="0"/>
        </a:spcAft>
        <a:defRPr sz="4400">
          <a:solidFill>
            <a:srgbClr val="CF2453"/>
          </a:solidFill>
          <a:latin typeface="Arial" panose="020B0604020202020204" pitchFamily="34" charset="0"/>
        </a:defRPr>
      </a:lvl3pPr>
      <a:lvl4pPr algn="l" rtl="0" eaLnBrk="1" fontAlgn="base" hangingPunct="1">
        <a:spcBef>
          <a:spcPct val="0"/>
        </a:spcBef>
        <a:spcAft>
          <a:spcPct val="0"/>
        </a:spcAft>
        <a:defRPr sz="4400">
          <a:solidFill>
            <a:srgbClr val="CF2453"/>
          </a:solidFill>
          <a:latin typeface="Arial" panose="020B0604020202020204" pitchFamily="34" charset="0"/>
        </a:defRPr>
      </a:lvl4pPr>
      <a:lvl5pPr algn="l" rtl="0" eaLnBrk="1" fontAlgn="base" hangingPunct="1">
        <a:spcBef>
          <a:spcPct val="0"/>
        </a:spcBef>
        <a:spcAft>
          <a:spcPct val="0"/>
        </a:spcAft>
        <a:defRPr sz="4400">
          <a:solidFill>
            <a:srgbClr val="CF2453"/>
          </a:solidFill>
          <a:latin typeface="Arial" panose="020B0604020202020204" pitchFamily="34" charset="0"/>
        </a:defRPr>
      </a:lvl5pPr>
      <a:lvl6pPr marL="457200" algn="ctr" rtl="0" eaLnBrk="1" fontAlgn="base" hangingPunct="1">
        <a:spcBef>
          <a:spcPct val="0"/>
        </a:spcBef>
        <a:spcAft>
          <a:spcPct val="0"/>
        </a:spcAft>
        <a:defRPr sz="4400">
          <a:solidFill>
            <a:srgbClr val="747678"/>
          </a:solidFill>
          <a:latin typeface="Arial" panose="020B0604020202020204" pitchFamily="34" charset="0"/>
        </a:defRPr>
      </a:lvl6pPr>
      <a:lvl7pPr marL="914400" algn="ctr" rtl="0" eaLnBrk="1" fontAlgn="base" hangingPunct="1">
        <a:spcBef>
          <a:spcPct val="0"/>
        </a:spcBef>
        <a:spcAft>
          <a:spcPct val="0"/>
        </a:spcAft>
        <a:defRPr sz="4400">
          <a:solidFill>
            <a:srgbClr val="747678"/>
          </a:solidFill>
          <a:latin typeface="Arial" panose="020B0604020202020204" pitchFamily="34" charset="0"/>
        </a:defRPr>
      </a:lvl7pPr>
      <a:lvl8pPr marL="1371600" algn="ctr" rtl="0" eaLnBrk="1" fontAlgn="base" hangingPunct="1">
        <a:spcBef>
          <a:spcPct val="0"/>
        </a:spcBef>
        <a:spcAft>
          <a:spcPct val="0"/>
        </a:spcAft>
        <a:defRPr sz="4400">
          <a:solidFill>
            <a:srgbClr val="747678"/>
          </a:solidFill>
          <a:latin typeface="Arial" panose="020B0604020202020204" pitchFamily="34" charset="0"/>
        </a:defRPr>
      </a:lvl8pPr>
      <a:lvl9pPr marL="1828800" algn="ctr" rtl="0" eaLnBrk="1" fontAlgn="base" hangingPunct="1">
        <a:spcBef>
          <a:spcPct val="0"/>
        </a:spcBef>
        <a:spcAft>
          <a:spcPct val="0"/>
        </a:spcAft>
        <a:defRPr sz="4400">
          <a:solidFill>
            <a:srgbClr val="747678"/>
          </a:solidFill>
          <a:latin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rgbClr val="747678"/>
          </a:solidFill>
          <a:latin typeface="Arial"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rgbClr val="747678"/>
          </a:solidFill>
          <a:latin typeface="Arial"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rgbClr val="747678"/>
          </a:solidFill>
          <a:latin typeface="Arial"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rgbClr val="747678"/>
          </a:solidFill>
          <a:latin typeface="Arial"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rgbClr val="747678"/>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hyperlink" Target="https://a360.co/2HrBrtO"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6256" y="6453336"/>
            <a:ext cx="2592288" cy="246221"/>
          </a:xfrm>
          <a:prstGeom prst="rect">
            <a:avLst/>
          </a:prstGeom>
          <a:noFill/>
        </p:spPr>
        <p:txBody>
          <a:bodyPr wrap="square" rtlCol="0">
            <a:spAutoFit/>
          </a:bodyPr>
          <a:lstStyle/>
          <a:p>
            <a:r>
              <a:rPr lang="en-US" sz="1000" dirty="0" smtClean="0">
                <a:latin typeface="+mn-lt"/>
              </a:rPr>
              <a:t>©STEM Learning </a:t>
            </a:r>
            <a:r>
              <a:rPr lang="en-US" sz="1000" dirty="0">
                <a:latin typeface="+mn-lt"/>
              </a:rPr>
              <a:t>Limited.  All rights reserved</a:t>
            </a:r>
            <a:r>
              <a:rPr lang="en-US" sz="1000" dirty="0" smtClean="0">
                <a:latin typeface="+mn-lt"/>
              </a:rPr>
              <a:t>.</a:t>
            </a:r>
            <a:endParaRPr lang="en-GB" sz="1000" dirty="0">
              <a:latin typeface="+mn-lt"/>
            </a:endParaRPr>
          </a:p>
        </p:txBody>
      </p:sp>
      <p:pic>
        <p:nvPicPr>
          <p:cNvPr id="5" name="Picture 4" descr="EDU Guidelines closing page.png"/>
          <p:cNvPicPr>
            <a:picLocks noChangeAspect="1"/>
          </p:cNvPicPr>
          <p:nvPr/>
        </p:nvPicPr>
        <p:blipFill rotWithShape="1">
          <a:blip r:embed="rId3" cstate="print">
            <a:extLst>
              <a:ext uri="{28A0092B-C50C-407E-A947-70E740481C1C}">
                <a14:useLocalDpi xmlns:a14="http://schemas.microsoft.com/office/drawing/2010/main" val="0"/>
              </a:ext>
            </a:extLst>
          </a:blip>
          <a:srcRect l="18041" b="52053"/>
          <a:stretch/>
        </p:blipFill>
        <p:spPr>
          <a:xfrm>
            <a:off x="4660620" y="0"/>
            <a:ext cx="4483380" cy="2466167"/>
          </a:xfrm>
          <a:prstGeom prst="rect">
            <a:avLst/>
          </a:prstGeom>
        </p:spPr>
      </p:pic>
      <p:sp>
        <p:nvSpPr>
          <p:cNvPr id="4098" name="Title 1"/>
          <p:cNvSpPr>
            <a:spLocks noGrp="1"/>
          </p:cNvSpPr>
          <p:nvPr>
            <p:ph type="ctrTitle"/>
          </p:nvPr>
        </p:nvSpPr>
        <p:spPr bwMode="auto">
          <a:xfrm>
            <a:off x="395288" y="1989138"/>
            <a:ext cx="8353425"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dirty="0" smtClean="0"/>
              <a:t>Sculpt Fundamentals</a:t>
            </a:r>
            <a:br>
              <a:rPr lang="en-GB" altLang="en-US" dirty="0" smtClean="0"/>
            </a:br>
            <a:r>
              <a:rPr lang="en-GB" altLang="en-US" dirty="0" smtClean="0"/>
              <a:t>Racing Seat Tutorial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4343832" cy="3942862"/>
          </a:xfrm>
          <a:prstGeom prst="rect">
            <a:avLst/>
          </a:prstGeom>
        </p:spPr>
      </p:pic>
      <p:sp>
        <p:nvSpPr>
          <p:cNvPr id="4" name="Title 2"/>
          <p:cNvSpPr txBox="1">
            <a:spLocks/>
          </p:cNvSpPr>
          <p:nvPr/>
        </p:nvSpPr>
        <p:spPr>
          <a:xfrm>
            <a:off x="323528" y="411510"/>
            <a:ext cx="8928992" cy="857250"/>
          </a:xfrm>
          <a:prstGeom prst="rect">
            <a:avLst/>
          </a:prstGeom>
        </p:spPr>
        <p:txBody>
          <a:bodyPr/>
          <a:lstStyle>
            <a:lvl1pPr algn="l" rtl="0" eaLnBrk="1" fontAlgn="base" hangingPunct="1">
              <a:spcBef>
                <a:spcPct val="0"/>
              </a:spcBef>
              <a:spcAft>
                <a:spcPct val="0"/>
              </a:spcAft>
              <a:defRPr sz="4400" kern="1200" baseline="0">
                <a:solidFill>
                  <a:srgbClr val="CF2453"/>
                </a:solidFill>
                <a:latin typeface="Arial" pitchFamily="34" charset="0"/>
                <a:ea typeface="+mj-ea"/>
                <a:cs typeface="+mj-cs"/>
              </a:defRPr>
            </a:lvl1pPr>
            <a:lvl2pPr algn="l" rtl="0" eaLnBrk="1" fontAlgn="base" hangingPunct="1">
              <a:spcBef>
                <a:spcPct val="0"/>
              </a:spcBef>
              <a:spcAft>
                <a:spcPct val="0"/>
              </a:spcAft>
              <a:defRPr sz="4400">
                <a:solidFill>
                  <a:srgbClr val="CF2453"/>
                </a:solidFill>
                <a:latin typeface="Arial" panose="020B0604020202020204" pitchFamily="34" charset="0"/>
              </a:defRPr>
            </a:lvl2pPr>
            <a:lvl3pPr algn="l" rtl="0" eaLnBrk="1" fontAlgn="base" hangingPunct="1">
              <a:spcBef>
                <a:spcPct val="0"/>
              </a:spcBef>
              <a:spcAft>
                <a:spcPct val="0"/>
              </a:spcAft>
              <a:defRPr sz="4400">
                <a:solidFill>
                  <a:srgbClr val="CF2453"/>
                </a:solidFill>
                <a:latin typeface="Arial" panose="020B0604020202020204" pitchFamily="34" charset="0"/>
              </a:defRPr>
            </a:lvl3pPr>
            <a:lvl4pPr algn="l" rtl="0" eaLnBrk="1" fontAlgn="base" hangingPunct="1">
              <a:spcBef>
                <a:spcPct val="0"/>
              </a:spcBef>
              <a:spcAft>
                <a:spcPct val="0"/>
              </a:spcAft>
              <a:defRPr sz="4400">
                <a:solidFill>
                  <a:srgbClr val="CF2453"/>
                </a:solidFill>
                <a:latin typeface="Arial" panose="020B0604020202020204" pitchFamily="34" charset="0"/>
              </a:defRPr>
            </a:lvl4pPr>
            <a:lvl5pPr algn="l" rtl="0" eaLnBrk="1" fontAlgn="base" hangingPunct="1">
              <a:spcBef>
                <a:spcPct val="0"/>
              </a:spcBef>
              <a:spcAft>
                <a:spcPct val="0"/>
              </a:spcAft>
              <a:defRPr sz="4400">
                <a:solidFill>
                  <a:srgbClr val="CF2453"/>
                </a:solidFill>
                <a:latin typeface="Arial" panose="020B0604020202020204" pitchFamily="34" charset="0"/>
              </a:defRPr>
            </a:lvl5pPr>
            <a:lvl6pPr marL="457200" algn="ctr" rtl="0" eaLnBrk="1" fontAlgn="base" hangingPunct="1">
              <a:spcBef>
                <a:spcPct val="0"/>
              </a:spcBef>
              <a:spcAft>
                <a:spcPct val="0"/>
              </a:spcAft>
              <a:defRPr sz="4400">
                <a:solidFill>
                  <a:srgbClr val="747678"/>
                </a:solidFill>
                <a:latin typeface="Arial" panose="020B0604020202020204" pitchFamily="34" charset="0"/>
              </a:defRPr>
            </a:lvl6pPr>
            <a:lvl7pPr marL="914400" algn="ctr" rtl="0" eaLnBrk="1" fontAlgn="base" hangingPunct="1">
              <a:spcBef>
                <a:spcPct val="0"/>
              </a:spcBef>
              <a:spcAft>
                <a:spcPct val="0"/>
              </a:spcAft>
              <a:defRPr sz="4400">
                <a:solidFill>
                  <a:srgbClr val="747678"/>
                </a:solidFill>
                <a:latin typeface="Arial" panose="020B0604020202020204" pitchFamily="34" charset="0"/>
              </a:defRPr>
            </a:lvl7pPr>
            <a:lvl8pPr marL="1371600" algn="ctr" rtl="0" eaLnBrk="1" fontAlgn="base" hangingPunct="1">
              <a:spcBef>
                <a:spcPct val="0"/>
              </a:spcBef>
              <a:spcAft>
                <a:spcPct val="0"/>
              </a:spcAft>
              <a:defRPr sz="4400">
                <a:solidFill>
                  <a:srgbClr val="747678"/>
                </a:solidFill>
                <a:latin typeface="Arial" panose="020B0604020202020204" pitchFamily="34" charset="0"/>
              </a:defRPr>
            </a:lvl8pPr>
            <a:lvl9pPr marL="1828800" algn="ctr" rtl="0" eaLnBrk="1" fontAlgn="base" hangingPunct="1">
              <a:spcBef>
                <a:spcPct val="0"/>
              </a:spcBef>
              <a:spcAft>
                <a:spcPct val="0"/>
              </a:spcAft>
              <a:defRPr sz="4400">
                <a:solidFill>
                  <a:srgbClr val="747678"/>
                </a:solidFill>
                <a:latin typeface="Arial" panose="020B0604020202020204" pitchFamily="34" charset="0"/>
              </a:defRPr>
            </a:lvl9pPr>
          </a:lstStyle>
          <a:p>
            <a:r>
              <a:rPr lang="en-GB" dirty="0" smtClean="0"/>
              <a:t>Adding Faces -</a:t>
            </a:r>
            <a:endParaRPr lang="en-US" dirty="0"/>
          </a:p>
        </p:txBody>
      </p:sp>
      <p:sp>
        <p:nvSpPr>
          <p:cNvPr id="8" name="Rectangle 7"/>
          <p:cNvSpPr/>
          <p:nvPr/>
        </p:nvSpPr>
        <p:spPr>
          <a:xfrm>
            <a:off x="2264285" y="2270024"/>
            <a:ext cx="1659643" cy="1086968"/>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42029" y="1345236"/>
            <a:ext cx="2122256" cy="738664"/>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Click on, </a:t>
            </a:r>
          </a:p>
          <a:p>
            <a:r>
              <a:rPr lang="en-US" sz="1400" dirty="0" smtClean="0">
                <a:solidFill>
                  <a:srgbClr val="00B0F0"/>
                </a:solidFill>
                <a:latin typeface="Montserrat Medium" charset="0"/>
                <a:ea typeface="Montserrat Medium" charset="0"/>
                <a:cs typeface="Montserrat Medium" charset="0"/>
              </a:rPr>
              <a:t>Modify,</a:t>
            </a:r>
          </a:p>
          <a:p>
            <a:r>
              <a:rPr lang="en-US" sz="1400" dirty="0" smtClean="0">
                <a:solidFill>
                  <a:srgbClr val="00B0F0"/>
                </a:solidFill>
                <a:latin typeface="Montserrat Medium" charset="0"/>
                <a:ea typeface="Montserrat Medium" charset="0"/>
                <a:cs typeface="Montserrat Medium" charset="0"/>
              </a:rPr>
              <a:t>Edit Form</a:t>
            </a:r>
          </a:p>
        </p:txBody>
      </p:sp>
      <p:sp>
        <p:nvSpPr>
          <p:cNvPr id="10" name="TextBox 9"/>
          <p:cNvSpPr txBox="1"/>
          <p:nvPr/>
        </p:nvSpPr>
        <p:spPr>
          <a:xfrm>
            <a:off x="4442536" y="2270024"/>
            <a:ext cx="1566598" cy="954107"/>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Use the view cube </a:t>
            </a:r>
            <a:r>
              <a:rPr lang="en-US" sz="1400" smtClean="0">
                <a:solidFill>
                  <a:srgbClr val="00B0F0"/>
                </a:solidFill>
                <a:latin typeface="Montserrat Medium" charset="0"/>
                <a:ea typeface="Montserrat Medium" charset="0"/>
                <a:cs typeface="Montserrat Medium" charset="0"/>
              </a:rPr>
              <a:t>view the back of the torch</a:t>
            </a:r>
            <a:endParaRPr lang="en-US" sz="1400" dirty="0" smtClean="0">
              <a:solidFill>
                <a:srgbClr val="00B0F0"/>
              </a:solidFill>
              <a:latin typeface="Montserrat Medium" charset="0"/>
              <a:ea typeface="Montserrat Medium" charset="0"/>
              <a:cs typeface="Montserrat Medium" charset="0"/>
            </a:endParaRPr>
          </a:p>
        </p:txBody>
      </p:sp>
      <p:sp>
        <p:nvSpPr>
          <p:cNvPr id="11" name="TextBox 10"/>
          <p:cNvSpPr txBox="1"/>
          <p:nvPr/>
        </p:nvSpPr>
        <p:spPr>
          <a:xfrm>
            <a:off x="4718627" y="4149919"/>
            <a:ext cx="3618472" cy="954107"/>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Select the back 4 faces of the seat.  Then using edit form,  press and hold the alt key and add three faces to the back of the seat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4296" y="1268761"/>
            <a:ext cx="2747280" cy="252028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5432"/>
          <a:stretch/>
        </p:blipFill>
        <p:spPr>
          <a:xfrm>
            <a:off x="6746518" y="1268760"/>
            <a:ext cx="2425069" cy="2507166"/>
          </a:xfrm>
          <a:prstGeom prst="rect">
            <a:avLst/>
          </a:prstGeom>
        </p:spPr>
      </p:pic>
      <p:sp>
        <p:nvSpPr>
          <p:cNvPr id="12" name="Rectangle 11"/>
          <p:cNvSpPr/>
          <p:nvPr/>
        </p:nvSpPr>
        <p:spPr>
          <a:xfrm>
            <a:off x="5717309" y="1642754"/>
            <a:ext cx="1169262" cy="886351"/>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781718" y="1362354"/>
            <a:ext cx="1110762" cy="1706606"/>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3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287" r="51531"/>
          <a:stretch/>
        </p:blipFill>
        <p:spPr>
          <a:xfrm>
            <a:off x="-36512" y="1052736"/>
            <a:ext cx="3456384" cy="440181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994"/>
          <a:stretch/>
        </p:blipFill>
        <p:spPr>
          <a:xfrm>
            <a:off x="2961212" y="1043408"/>
            <a:ext cx="6219300" cy="4401816"/>
          </a:xfrm>
          <a:prstGeom prst="rect">
            <a:avLst/>
          </a:prstGeom>
        </p:spPr>
      </p:pic>
      <p:sp>
        <p:nvSpPr>
          <p:cNvPr id="6" name="Title 2"/>
          <p:cNvSpPr txBox="1">
            <a:spLocks/>
          </p:cNvSpPr>
          <p:nvPr/>
        </p:nvSpPr>
        <p:spPr>
          <a:xfrm>
            <a:off x="251520" y="231294"/>
            <a:ext cx="8229600" cy="857250"/>
          </a:xfrm>
          <a:prstGeom prst="rect">
            <a:avLst/>
          </a:prstGeom>
        </p:spPr>
        <p:txBody>
          <a:bodyPr/>
          <a:lstStyle>
            <a:lvl1pPr algn="l" rtl="0" eaLnBrk="1" fontAlgn="base" hangingPunct="1">
              <a:spcBef>
                <a:spcPct val="0"/>
              </a:spcBef>
              <a:spcAft>
                <a:spcPct val="0"/>
              </a:spcAft>
              <a:defRPr sz="4400" kern="1200" baseline="0">
                <a:solidFill>
                  <a:srgbClr val="CF2453"/>
                </a:solidFill>
                <a:latin typeface="Arial" pitchFamily="34" charset="0"/>
                <a:ea typeface="+mj-ea"/>
                <a:cs typeface="+mj-cs"/>
              </a:defRPr>
            </a:lvl1pPr>
            <a:lvl2pPr algn="l" rtl="0" eaLnBrk="1" fontAlgn="base" hangingPunct="1">
              <a:spcBef>
                <a:spcPct val="0"/>
              </a:spcBef>
              <a:spcAft>
                <a:spcPct val="0"/>
              </a:spcAft>
              <a:defRPr sz="4400">
                <a:solidFill>
                  <a:srgbClr val="CF2453"/>
                </a:solidFill>
                <a:latin typeface="Arial" panose="020B0604020202020204" pitchFamily="34" charset="0"/>
              </a:defRPr>
            </a:lvl2pPr>
            <a:lvl3pPr algn="l" rtl="0" eaLnBrk="1" fontAlgn="base" hangingPunct="1">
              <a:spcBef>
                <a:spcPct val="0"/>
              </a:spcBef>
              <a:spcAft>
                <a:spcPct val="0"/>
              </a:spcAft>
              <a:defRPr sz="4400">
                <a:solidFill>
                  <a:srgbClr val="CF2453"/>
                </a:solidFill>
                <a:latin typeface="Arial" panose="020B0604020202020204" pitchFamily="34" charset="0"/>
              </a:defRPr>
            </a:lvl3pPr>
            <a:lvl4pPr algn="l" rtl="0" eaLnBrk="1" fontAlgn="base" hangingPunct="1">
              <a:spcBef>
                <a:spcPct val="0"/>
              </a:spcBef>
              <a:spcAft>
                <a:spcPct val="0"/>
              </a:spcAft>
              <a:defRPr sz="4400">
                <a:solidFill>
                  <a:srgbClr val="CF2453"/>
                </a:solidFill>
                <a:latin typeface="Arial" panose="020B0604020202020204" pitchFamily="34" charset="0"/>
              </a:defRPr>
            </a:lvl4pPr>
            <a:lvl5pPr algn="l" rtl="0" eaLnBrk="1" fontAlgn="base" hangingPunct="1">
              <a:spcBef>
                <a:spcPct val="0"/>
              </a:spcBef>
              <a:spcAft>
                <a:spcPct val="0"/>
              </a:spcAft>
              <a:defRPr sz="4400">
                <a:solidFill>
                  <a:srgbClr val="CF2453"/>
                </a:solidFill>
                <a:latin typeface="Arial" panose="020B0604020202020204" pitchFamily="34" charset="0"/>
              </a:defRPr>
            </a:lvl5pPr>
            <a:lvl6pPr marL="457200" algn="ctr" rtl="0" eaLnBrk="1" fontAlgn="base" hangingPunct="1">
              <a:spcBef>
                <a:spcPct val="0"/>
              </a:spcBef>
              <a:spcAft>
                <a:spcPct val="0"/>
              </a:spcAft>
              <a:defRPr sz="4400">
                <a:solidFill>
                  <a:srgbClr val="747678"/>
                </a:solidFill>
                <a:latin typeface="Arial" panose="020B0604020202020204" pitchFamily="34" charset="0"/>
              </a:defRPr>
            </a:lvl6pPr>
            <a:lvl7pPr marL="914400" algn="ctr" rtl="0" eaLnBrk="1" fontAlgn="base" hangingPunct="1">
              <a:spcBef>
                <a:spcPct val="0"/>
              </a:spcBef>
              <a:spcAft>
                <a:spcPct val="0"/>
              </a:spcAft>
              <a:defRPr sz="4400">
                <a:solidFill>
                  <a:srgbClr val="747678"/>
                </a:solidFill>
                <a:latin typeface="Arial" panose="020B0604020202020204" pitchFamily="34" charset="0"/>
              </a:defRPr>
            </a:lvl7pPr>
            <a:lvl8pPr marL="1371600" algn="ctr" rtl="0" eaLnBrk="1" fontAlgn="base" hangingPunct="1">
              <a:spcBef>
                <a:spcPct val="0"/>
              </a:spcBef>
              <a:spcAft>
                <a:spcPct val="0"/>
              </a:spcAft>
              <a:defRPr sz="4400">
                <a:solidFill>
                  <a:srgbClr val="747678"/>
                </a:solidFill>
                <a:latin typeface="Arial" panose="020B0604020202020204" pitchFamily="34" charset="0"/>
              </a:defRPr>
            </a:lvl8pPr>
            <a:lvl9pPr marL="1828800" algn="ctr" rtl="0" eaLnBrk="1" fontAlgn="base" hangingPunct="1">
              <a:spcBef>
                <a:spcPct val="0"/>
              </a:spcBef>
              <a:spcAft>
                <a:spcPct val="0"/>
              </a:spcAft>
              <a:defRPr sz="4400">
                <a:solidFill>
                  <a:srgbClr val="747678"/>
                </a:solidFill>
                <a:latin typeface="Arial" panose="020B0604020202020204" pitchFamily="34" charset="0"/>
              </a:defRPr>
            </a:lvl9pPr>
          </a:lstStyle>
          <a:p>
            <a:r>
              <a:rPr lang="en-US" dirty="0" smtClean="0"/>
              <a:t>Adding Faces -</a:t>
            </a:r>
            <a:endParaRPr lang="en-US" dirty="0"/>
          </a:p>
        </p:txBody>
      </p:sp>
      <p:sp>
        <p:nvSpPr>
          <p:cNvPr id="8" name="Rectangle 7"/>
          <p:cNvSpPr/>
          <p:nvPr/>
        </p:nvSpPr>
        <p:spPr>
          <a:xfrm>
            <a:off x="2267744" y="2276872"/>
            <a:ext cx="693468" cy="1485530"/>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1112535"/>
            <a:ext cx="2122256" cy="738664"/>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Click on, </a:t>
            </a:r>
          </a:p>
          <a:p>
            <a:r>
              <a:rPr lang="en-US" sz="1400" dirty="0" smtClean="0">
                <a:solidFill>
                  <a:srgbClr val="00B0F0"/>
                </a:solidFill>
                <a:latin typeface="Montserrat Medium" charset="0"/>
                <a:ea typeface="Montserrat Medium" charset="0"/>
                <a:cs typeface="Montserrat Medium" charset="0"/>
              </a:rPr>
              <a:t>Modify, </a:t>
            </a:r>
          </a:p>
          <a:p>
            <a:r>
              <a:rPr lang="en-US" sz="1400" dirty="0" smtClean="0">
                <a:solidFill>
                  <a:srgbClr val="00B0F0"/>
                </a:solidFill>
                <a:latin typeface="Montserrat Medium" charset="0"/>
                <a:ea typeface="Montserrat Medium" charset="0"/>
                <a:cs typeface="Montserrat Medium" charset="0"/>
              </a:rPr>
              <a:t>Edit form </a:t>
            </a:r>
          </a:p>
        </p:txBody>
      </p:sp>
      <p:sp>
        <p:nvSpPr>
          <p:cNvPr id="10" name="TextBox 9"/>
          <p:cNvSpPr txBox="1"/>
          <p:nvPr/>
        </p:nvSpPr>
        <p:spPr>
          <a:xfrm>
            <a:off x="5871017" y="1234320"/>
            <a:ext cx="3272983" cy="738664"/>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Select the face shown below,  then using edit form,  press and hold the alt key and add a face</a:t>
            </a:r>
          </a:p>
        </p:txBody>
      </p:sp>
    </p:spTree>
    <p:extLst>
      <p:ext uri="{BB962C8B-B14F-4D97-AF65-F5344CB8AC3E}">
        <p14:creationId xmlns:p14="http://schemas.microsoft.com/office/powerpoint/2010/main" val="158521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0425" y="1055683"/>
            <a:ext cx="2515631" cy="263769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0" y="1052736"/>
            <a:ext cx="2685025" cy="2640644"/>
          </a:xfrm>
          <a:prstGeom prst="rect">
            <a:avLst/>
          </a:prstGeom>
        </p:spPr>
      </p:pic>
      <p:sp>
        <p:nvSpPr>
          <p:cNvPr id="13" name="Title 2"/>
          <p:cNvSpPr txBox="1">
            <a:spLocks/>
          </p:cNvSpPr>
          <p:nvPr/>
        </p:nvSpPr>
        <p:spPr>
          <a:xfrm>
            <a:off x="377011" y="304343"/>
            <a:ext cx="8229600" cy="857250"/>
          </a:xfrm>
          <a:prstGeom prst="rect">
            <a:avLst/>
          </a:prstGeom>
        </p:spPr>
        <p:txBody>
          <a:bodyPr/>
          <a:lstStyle>
            <a:lvl1pPr algn="l" rtl="0" eaLnBrk="1" fontAlgn="base" hangingPunct="1">
              <a:spcBef>
                <a:spcPct val="0"/>
              </a:spcBef>
              <a:spcAft>
                <a:spcPct val="0"/>
              </a:spcAft>
              <a:defRPr sz="4400" kern="1200" baseline="0">
                <a:solidFill>
                  <a:srgbClr val="CF2453"/>
                </a:solidFill>
                <a:latin typeface="Arial" pitchFamily="34" charset="0"/>
                <a:ea typeface="+mj-ea"/>
                <a:cs typeface="+mj-cs"/>
              </a:defRPr>
            </a:lvl1pPr>
            <a:lvl2pPr algn="l" rtl="0" eaLnBrk="1" fontAlgn="base" hangingPunct="1">
              <a:spcBef>
                <a:spcPct val="0"/>
              </a:spcBef>
              <a:spcAft>
                <a:spcPct val="0"/>
              </a:spcAft>
              <a:defRPr sz="4400">
                <a:solidFill>
                  <a:srgbClr val="CF2453"/>
                </a:solidFill>
                <a:latin typeface="Arial" panose="020B0604020202020204" pitchFamily="34" charset="0"/>
              </a:defRPr>
            </a:lvl2pPr>
            <a:lvl3pPr algn="l" rtl="0" eaLnBrk="1" fontAlgn="base" hangingPunct="1">
              <a:spcBef>
                <a:spcPct val="0"/>
              </a:spcBef>
              <a:spcAft>
                <a:spcPct val="0"/>
              </a:spcAft>
              <a:defRPr sz="4400">
                <a:solidFill>
                  <a:srgbClr val="CF2453"/>
                </a:solidFill>
                <a:latin typeface="Arial" panose="020B0604020202020204" pitchFamily="34" charset="0"/>
              </a:defRPr>
            </a:lvl3pPr>
            <a:lvl4pPr algn="l" rtl="0" eaLnBrk="1" fontAlgn="base" hangingPunct="1">
              <a:spcBef>
                <a:spcPct val="0"/>
              </a:spcBef>
              <a:spcAft>
                <a:spcPct val="0"/>
              </a:spcAft>
              <a:defRPr sz="4400">
                <a:solidFill>
                  <a:srgbClr val="CF2453"/>
                </a:solidFill>
                <a:latin typeface="Arial" panose="020B0604020202020204" pitchFamily="34" charset="0"/>
              </a:defRPr>
            </a:lvl4pPr>
            <a:lvl5pPr algn="l" rtl="0" eaLnBrk="1" fontAlgn="base" hangingPunct="1">
              <a:spcBef>
                <a:spcPct val="0"/>
              </a:spcBef>
              <a:spcAft>
                <a:spcPct val="0"/>
              </a:spcAft>
              <a:defRPr sz="4400">
                <a:solidFill>
                  <a:srgbClr val="CF2453"/>
                </a:solidFill>
                <a:latin typeface="Arial" panose="020B0604020202020204" pitchFamily="34" charset="0"/>
              </a:defRPr>
            </a:lvl5pPr>
            <a:lvl6pPr marL="457200" algn="ctr" rtl="0" eaLnBrk="1" fontAlgn="base" hangingPunct="1">
              <a:spcBef>
                <a:spcPct val="0"/>
              </a:spcBef>
              <a:spcAft>
                <a:spcPct val="0"/>
              </a:spcAft>
              <a:defRPr sz="4400">
                <a:solidFill>
                  <a:srgbClr val="747678"/>
                </a:solidFill>
                <a:latin typeface="Arial" panose="020B0604020202020204" pitchFamily="34" charset="0"/>
              </a:defRPr>
            </a:lvl6pPr>
            <a:lvl7pPr marL="914400" algn="ctr" rtl="0" eaLnBrk="1" fontAlgn="base" hangingPunct="1">
              <a:spcBef>
                <a:spcPct val="0"/>
              </a:spcBef>
              <a:spcAft>
                <a:spcPct val="0"/>
              </a:spcAft>
              <a:defRPr sz="4400">
                <a:solidFill>
                  <a:srgbClr val="747678"/>
                </a:solidFill>
                <a:latin typeface="Arial" panose="020B0604020202020204" pitchFamily="34" charset="0"/>
              </a:defRPr>
            </a:lvl7pPr>
            <a:lvl8pPr marL="1371600" algn="ctr" rtl="0" eaLnBrk="1" fontAlgn="base" hangingPunct="1">
              <a:spcBef>
                <a:spcPct val="0"/>
              </a:spcBef>
              <a:spcAft>
                <a:spcPct val="0"/>
              </a:spcAft>
              <a:defRPr sz="4400">
                <a:solidFill>
                  <a:srgbClr val="747678"/>
                </a:solidFill>
                <a:latin typeface="Arial" panose="020B0604020202020204" pitchFamily="34" charset="0"/>
              </a:defRPr>
            </a:lvl8pPr>
            <a:lvl9pPr marL="1828800" algn="ctr" rtl="0" eaLnBrk="1" fontAlgn="base" hangingPunct="1">
              <a:spcBef>
                <a:spcPct val="0"/>
              </a:spcBef>
              <a:spcAft>
                <a:spcPct val="0"/>
              </a:spcAft>
              <a:defRPr sz="4400">
                <a:solidFill>
                  <a:srgbClr val="747678"/>
                </a:solidFill>
                <a:latin typeface="Arial" panose="020B0604020202020204" pitchFamily="34" charset="0"/>
              </a:defRPr>
            </a:lvl9pPr>
          </a:lstStyle>
          <a:p>
            <a:r>
              <a:rPr lang="en-US" dirty="0" smtClean="0"/>
              <a:t>Deleting Faces - </a:t>
            </a:r>
            <a:endParaRPr lang="en-US" dirty="0"/>
          </a:p>
        </p:txBody>
      </p:sp>
      <p:sp>
        <p:nvSpPr>
          <p:cNvPr id="17" name="Rectangle 16"/>
          <p:cNvSpPr/>
          <p:nvPr/>
        </p:nvSpPr>
        <p:spPr>
          <a:xfrm>
            <a:off x="1131426" y="1669107"/>
            <a:ext cx="867065" cy="823789"/>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458964" y="1473379"/>
            <a:ext cx="2678349" cy="954107"/>
          </a:xfrm>
          <a:prstGeom prst="rect">
            <a:avLst/>
          </a:prstGeom>
          <a:solidFill>
            <a:srgbClr val="EDEDED"/>
          </a:solid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Select the following faces and delete them by pressing backspace or delete on </a:t>
            </a:r>
            <a:r>
              <a:rPr lang="en-US" sz="1400" smtClean="0">
                <a:solidFill>
                  <a:srgbClr val="00B0F0"/>
                </a:solidFill>
                <a:latin typeface="Montserrat Medium" charset="0"/>
                <a:ea typeface="Montserrat Medium" charset="0"/>
                <a:cs typeface="Montserrat Medium" charset="0"/>
              </a:rPr>
              <a:t>your keyboard.</a:t>
            </a:r>
            <a:endParaRPr lang="en-US" sz="1400" dirty="0" smtClean="0">
              <a:solidFill>
                <a:srgbClr val="00B0F0"/>
              </a:solidFill>
              <a:latin typeface="Montserrat Medium" charset="0"/>
              <a:ea typeface="Montserrat Medium" charset="0"/>
              <a:cs typeface="Montserrat Medium"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6545" y="2924944"/>
            <a:ext cx="2986178" cy="254169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2723" y="2932652"/>
            <a:ext cx="2714478" cy="2547433"/>
          </a:xfrm>
          <a:prstGeom prst="rect">
            <a:avLst/>
          </a:prstGeom>
        </p:spPr>
      </p:pic>
      <p:sp>
        <p:nvSpPr>
          <p:cNvPr id="20" name="Rectangle 19"/>
          <p:cNvSpPr/>
          <p:nvPr/>
        </p:nvSpPr>
        <p:spPr>
          <a:xfrm>
            <a:off x="4579998" y="3717032"/>
            <a:ext cx="1072122" cy="799662"/>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548123" y="3565521"/>
            <a:ext cx="773247" cy="923051"/>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632927" y="1669107"/>
            <a:ext cx="867065" cy="823789"/>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96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4563" t="989" r="59751" b="1884"/>
          <a:stretch/>
        </p:blipFill>
        <p:spPr>
          <a:xfrm>
            <a:off x="54596" y="1040900"/>
            <a:ext cx="1962851" cy="439308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6224" y="1040900"/>
            <a:ext cx="4507656" cy="259580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2788732"/>
            <a:ext cx="4544168" cy="260748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9739" y="1595913"/>
            <a:ext cx="2810252" cy="2438648"/>
          </a:xfrm>
          <a:prstGeom prst="rect">
            <a:avLst/>
          </a:prstGeom>
        </p:spPr>
      </p:pic>
      <p:sp>
        <p:nvSpPr>
          <p:cNvPr id="5" name="Title 2"/>
          <p:cNvSpPr txBox="1">
            <a:spLocks/>
          </p:cNvSpPr>
          <p:nvPr/>
        </p:nvSpPr>
        <p:spPr>
          <a:xfrm>
            <a:off x="401236" y="336937"/>
            <a:ext cx="8229600" cy="857250"/>
          </a:xfrm>
          <a:prstGeom prst="rect">
            <a:avLst/>
          </a:prstGeom>
        </p:spPr>
        <p:txBody>
          <a:bodyPr/>
          <a:lstStyle>
            <a:lvl1pPr algn="l" rtl="0" eaLnBrk="1" fontAlgn="base" hangingPunct="1">
              <a:spcBef>
                <a:spcPct val="0"/>
              </a:spcBef>
              <a:spcAft>
                <a:spcPct val="0"/>
              </a:spcAft>
              <a:defRPr sz="4400" kern="1200" baseline="0">
                <a:solidFill>
                  <a:srgbClr val="CF2453"/>
                </a:solidFill>
                <a:latin typeface="Arial" pitchFamily="34" charset="0"/>
                <a:ea typeface="+mj-ea"/>
                <a:cs typeface="+mj-cs"/>
              </a:defRPr>
            </a:lvl1pPr>
            <a:lvl2pPr algn="l" rtl="0" eaLnBrk="1" fontAlgn="base" hangingPunct="1">
              <a:spcBef>
                <a:spcPct val="0"/>
              </a:spcBef>
              <a:spcAft>
                <a:spcPct val="0"/>
              </a:spcAft>
              <a:defRPr sz="4400">
                <a:solidFill>
                  <a:srgbClr val="CF2453"/>
                </a:solidFill>
                <a:latin typeface="Arial" panose="020B0604020202020204" pitchFamily="34" charset="0"/>
              </a:defRPr>
            </a:lvl2pPr>
            <a:lvl3pPr algn="l" rtl="0" eaLnBrk="1" fontAlgn="base" hangingPunct="1">
              <a:spcBef>
                <a:spcPct val="0"/>
              </a:spcBef>
              <a:spcAft>
                <a:spcPct val="0"/>
              </a:spcAft>
              <a:defRPr sz="4400">
                <a:solidFill>
                  <a:srgbClr val="CF2453"/>
                </a:solidFill>
                <a:latin typeface="Arial" panose="020B0604020202020204" pitchFamily="34" charset="0"/>
              </a:defRPr>
            </a:lvl3pPr>
            <a:lvl4pPr algn="l" rtl="0" eaLnBrk="1" fontAlgn="base" hangingPunct="1">
              <a:spcBef>
                <a:spcPct val="0"/>
              </a:spcBef>
              <a:spcAft>
                <a:spcPct val="0"/>
              </a:spcAft>
              <a:defRPr sz="4400">
                <a:solidFill>
                  <a:srgbClr val="CF2453"/>
                </a:solidFill>
                <a:latin typeface="Arial" panose="020B0604020202020204" pitchFamily="34" charset="0"/>
              </a:defRPr>
            </a:lvl4pPr>
            <a:lvl5pPr algn="l" rtl="0" eaLnBrk="1" fontAlgn="base" hangingPunct="1">
              <a:spcBef>
                <a:spcPct val="0"/>
              </a:spcBef>
              <a:spcAft>
                <a:spcPct val="0"/>
              </a:spcAft>
              <a:defRPr sz="4400">
                <a:solidFill>
                  <a:srgbClr val="CF2453"/>
                </a:solidFill>
                <a:latin typeface="Arial" panose="020B0604020202020204" pitchFamily="34" charset="0"/>
              </a:defRPr>
            </a:lvl5pPr>
            <a:lvl6pPr marL="457200" algn="ctr" rtl="0" eaLnBrk="1" fontAlgn="base" hangingPunct="1">
              <a:spcBef>
                <a:spcPct val="0"/>
              </a:spcBef>
              <a:spcAft>
                <a:spcPct val="0"/>
              </a:spcAft>
              <a:defRPr sz="4400">
                <a:solidFill>
                  <a:srgbClr val="747678"/>
                </a:solidFill>
                <a:latin typeface="Arial" panose="020B0604020202020204" pitchFamily="34" charset="0"/>
              </a:defRPr>
            </a:lvl6pPr>
            <a:lvl7pPr marL="914400" algn="ctr" rtl="0" eaLnBrk="1" fontAlgn="base" hangingPunct="1">
              <a:spcBef>
                <a:spcPct val="0"/>
              </a:spcBef>
              <a:spcAft>
                <a:spcPct val="0"/>
              </a:spcAft>
              <a:defRPr sz="4400">
                <a:solidFill>
                  <a:srgbClr val="747678"/>
                </a:solidFill>
                <a:latin typeface="Arial" panose="020B0604020202020204" pitchFamily="34" charset="0"/>
              </a:defRPr>
            </a:lvl7pPr>
            <a:lvl8pPr marL="1371600" algn="ctr" rtl="0" eaLnBrk="1" fontAlgn="base" hangingPunct="1">
              <a:spcBef>
                <a:spcPct val="0"/>
              </a:spcBef>
              <a:spcAft>
                <a:spcPct val="0"/>
              </a:spcAft>
              <a:defRPr sz="4400">
                <a:solidFill>
                  <a:srgbClr val="747678"/>
                </a:solidFill>
                <a:latin typeface="Arial" panose="020B0604020202020204" pitchFamily="34" charset="0"/>
              </a:defRPr>
            </a:lvl8pPr>
            <a:lvl9pPr marL="1828800" algn="ctr" rtl="0" eaLnBrk="1" fontAlgn="base" hangingPunct="1">
              <a:spcBef>
                <a:spcPct val="0"/>
              </a:spcBef>
              <a:spcAft>
                <a:spcPct val="0"/>
              </a:spcAft>
              <a:defRPr sz="4400">
                <a:solidFill>
                  <a:srgbClr val="747678"/>
                </a:solidFill>
                <a:latin typeface="Arial" panose="020B0604020202020204" pitchFamily="34" charset="0"/>
              </a:defRPr>
            </a:lvl9pPr>
          </a:lstStyle>
          <a:p>
            <a:r>
              <a:rPr lang="en-US" dirty="0" smtClean="0"/>
              <a:t>Create a Bridge</a:t>
            </a:r>
            <a:endParaRPr lang="en-US" dirty="0"/>
          </a:p>
        </p:txBody>
      </p:sp>
      <p:sp>
        <p:nvSpPr>
          <p:cNvPr id="8" name="Rectangle 7"/>
          <p:cNvSpPr/>
          <p:nvPr/>
        </p:nvSpPr>
        <p:spPr>
          <a:xfrm>
            <a:off x="182126" y="1326320"/>
            <a:ext cx="1149514" cy="1462412"/>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2471" y="2883658"/>
            <a:ext cx="1809711" cy="523220"/>
          </a:xfrm>
          <a:prstGeom prst="rect">
            <a:avLst/>
          </a:prstGeom>
          <a:solidFill>
            <a:srgbClr val="EDEDED"/>
          </a:solid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Click on, Modify, </a:t>
            </a:r>
          </a:p>
          <a:p>
            <a:r>
              <a:rPr lang="en-US" sz="1400" dirty="0" smtClean="0">
                <a:solidFill>
                  <a:srgbClr val="00B0F0"/>
                </a:solidFill>
                <a:latin typeface="Montserrat Medium" charset="0"/>
                <a:ea typeface="Montserrat Medium" charset="0"/>
                <a:cs typeface="Montserrat Medium" charset="0"/>
              </a:rPr>
              <a:t>Bridge</a:t>
            </a:r>
          </a:p>
        </p:txBody>
      </p:sp>
      <p:sp>
        <p:nvSpPr>
          <p:cNvPr id="10" name="TextBox 9"/>
          <p:cNvSpPr txBox="1"/>
          <p:nvPr/>
        </p:nvSpPr>
        <p:spPr>
          <a:xfrm>
            <a:off x="2000961" y="1124744"/>
            <a:ext cx="4875295" cy="307777"/>
          </a:xfrm>
          <a:prstGeom prst="rect">
            <a:avLst/>
          </a:prstGeom>
          <a:solidFill>
            <a:srgbClr val="EDEDED"/>
          </a:solid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Double Click on the edge below </a:t>
            </a:r>
            <a:r>
              <a:rPr lang="en-US" sz="1400" smtClean="0">
                <a:solidFill>
                  <a:srgbClr val="00B0F0"/>
                </a:solidFill>
                <a:latin typeface="Montserrat Medium" charset="0"/>
                <a:ea typeface="Montserrat Medium" charset="0"/>
                <a:cs typeface="Montserrat Medium" charset="0"/>
              </a:rPr>
              <a:t>to select the hole</a:t>
            </a:r>
            <a:endParaRPr lang="en-US" sz="1400" dirty="0" smtClean="0">
              <a:solidFill>
                <a:srgbClr val="00B0F0"/>
              </a:solidFill>
              <a:latin typeface="Montserrat Medium" charset="0"/>
              <a:ea typeface="Montserrat Medium" charset="0"/>
              <a:cs typeface="Montserrat Medium" charset="0"/>
            </a:endParaRPr>
          </a:p>
        </p:txBody>
      </p:sp>
      <p:sp>
        <p:nvSpPr>
          <p:cNvPr id="11" name="TextBox 10"/>
          <p:cNvSpPr txBox="1"/>
          <p:nvPr/>
        </p:nvSpPr>
        <p:spPr>
          <a:xfrm>
            <a:off x="6651410" y="4222103"/>
            <a:ext cx="2169838" cy="954107"/>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Change the faces to 1 and press okay, notice the two </a:t>
            </a:r>
            <a:r>
              <a:rPr lang="en-US" sz="1400" smtClean="0">
                <a:solidFill>
                  <a:srgbClr val="00B0F0"/>
                </a:solidFill>
                <a:latin typeface="Montserrat Medium" charset="0"/>
                <a:ea typeface="Montserrat Medium" charset="0"/>
                <a:cs typeface="Montserrat Medium" charset="0"/>
              </a:rPr>
              <a:t>holes have been bridged</a:t>
            </a:r>
            <a:endParaRPr lang="en-US" sz="1400" dirty="0" smtClean="0">
              <a:solidFill>
                <a:srgbClr val="00B0F0"/>
              </a:solidFill>
              <a:latin typeface="Montserrat Medium" charset="0"/>
              <a:ea typeface="Montserrat Medium" charset="0"/>
              <a:cs typeface="Montserrat Medium" charset="0"/>
            </a:endParaRPr>
          </a:p>
        </p:txBody>
      </p:sp>
      <p:sp>
        <p:nvSpPr>
          <p:cNvPr id="12" name="Rectangle 11"/>
          <p:cNvSpPr/>
          <p:nvPr/>
        </p:nvSpPr>
        <p:spPr>
          <a:xfrm>
            <a:off x="6349783" y="2760489"/>
            <a:ext cx="2760207" cy="266578"/>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001214" y="4829525"/>
            <a:ext cx="4320027" cy="523220"/>
          </a:xfrm>
          <a:prstGeom prst="rect">
            <a:avLst/>
          </a:prstGeom>
          <a:solidFill>
            <a:srgbClr val="EDEDED"/>
          </a:solid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Double Click on the edge below </a:t>
            </a:r>
            <a:r>
              <a:rPr lang="en-US" sz="1400" smtClean="0">
                <a:solidFill>
                  <a:srgbClr val="00B0F0"/>
                </a:solidFill>
                <a:latin typeface="Montserrat Medium" charset="0"/>
                <a:ea typeface="Montserrat Medium" charset="0"/>
                <a:cs typeface="Montserrat Medium" charset="0"/>
              </a:rPr>
              <a:t>to select the hole</a:t>
            </a:r>
            <a:endParaRPr lang="en-US" sz="1400" dirty="0" smtClean="0">
              <a:solidFill>
                <a:srgbClr val="00B0F0"/>
              </a:solidFill>
              <a:latin typeface="Montserrat Medium" charset="0"/>
              <a:ea typeface="Montserrat Medium" charset="0"/>
              <a:cs typeface="Montserrat Medium" charset="0"/>
            </a:endParaRPr>
          </a:p>
        </p:txBody>
      </p:sp>
      <p:sp>
        <p:nvSpPr>
          <p:cNvPr id="18" name="TextBox 17"/>
          <p:cNvSpPr txBox="1"/>
          <p:nvPr/>
        </p:nvSpPr>
        <p:spPr>
          <a:xfrm>
            <a:off x="2041211" y="1460558"/>
            <a:ext cx="730589" cy="307777"/>
          </a:xfrm>
          <a:prstGeom prst="rect">
            <a:avLst/>
          </a:prstGeom>
          <a:noFill/>
        </p:spPr>
        <p:txBody>
          <a:bodyPr wrap="square" rtlCol="0">
            <a:spAutoFit/>
          </a:bodyPr>
          <a:lstStyle/>
          <a:p>
            <a:r>
              <a:rPr lang="en-US" sz="1400" smtClean="0">
                <a:solidFill>
                  <a:srgbClr val="00B0F0"/>
                </a:solidFill>
                <a:latin typeface="Montserrat Medium" charset="0"/>
                <a:ea typeface="Montserrat Medium" charset="0"/>
                <a:cs typeface="Montserrat Medium" charset="0"/>
              </a:rPr>
              <a:t>Side 1</a:t>
            </a:r>
            <a:endParaRPr lang="en-US" sz="1400" dirty="0" smtClean="0">
              <a:solidFill>
                <a:srgbClr val="00B0F0"/>
              </a:solidFill>
              <a:latin typeface="Montserrat Medium" charset="0"/>
              <a:ea typeface="Montserrat Medium" charset="0"/>
              <a:cs typeface="Montserrat Medium" charset="0"/>
            </a:endParaRPr>
          </a:p>
        </p:txBody>
      </p:sp>
      <p:sp>
        <p:nvSpPr>
          <p:cNvPr id="19" name="TextBox 18"/>
          <p:cNvSpPr txBox="1"/>
          <p:nvPr/>
        </p:nvSpPr>
        <p:spPr>
          <a:xfrm>
            <a:off x="2021060" y="2902562"/>
            <a:ext cx="730589" cy="307777"/>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Side 2</a:t>
            </a:r>
          </a:p>
        </p:txBody>
      </p:sp>
    </p:spTree>
    <p:extLst>
      <p:ext uri="{BB962C8B-B14F-4D97-AF65-F5344CB8AC3E}">
        <p14:creationId xmlns:p14="http://schemas.microsoft.com/office/powerpoint/2010/main" val="2062590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Finished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124744"/>
            <a:ext cx="4038691" cy="4310771"/>
          </a:xfrm>
          <a:prstGeom prst="rect">
            <a:avLst/>
          </a:prstGeom>
        </p:spPr>
      </p:pic>
      <p:sp>
        <p:nvSpPr>
          <p:cNvPr id="16" name="Text Placeholder 2"/>
          <p:cNvSpPr>
            <a:spLocks noGrp="1"/>
          </p:cNvSpPr>
          <p:nvPr>
            <p:ph type="body" sz="quarter" idx="10"/>
          </p:nvPr>
        </p:nvSpPr>
        <p:spPr>
          <a:xfrm>
            <a:off x="395537" y="2420888"/>
            <a:ext cx="3384624" cy="1296144"/>
          </a:xfrm>
        </p:spPr>
        <p:txBody>
          <a:bodyPr/>
          <a:lstStyle/>
          <a:p>
            <a:pPr algn="ctr"/>
            <a:r>
              <a:rPr lang="en-US" sz="2400" b="0" dirty="0" smtClean="0"/>
              <a:t>Now try adding appearances and rendering </a:t>
            </a:r>
            <a:r>
              <a:rPr lang="en-US" sz="2400" b="0" smtClean="0"/>
              <a:t>your seat.</a:t>
            </a:r>
            <a:endParaRPr lang="en-US" sz="2400" b="0" dirty="0"/>
          </a:p>
        </p:txBody>
      </p:sp>
    </p:spTree>
    <p:extLst>
      <p:ext uri="{BB962C8B-B14F-4D97-AF65-F5344CB8AC3E}">
        <p14:creationId xmlns:p14="http://schemas.microsoft.com/office/powerpoint/2010/main" val="158545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Guidelines closing page.png"/>
          <p:cNvPicPr>
            <a:picLocks noChangeAspect="1"/>
          </p:cNvPicPr>
          <p:nvPr/>
        </p:nvPicPr>
        <p:blipFill rotWithShape="1">
          <a:blip r:embed="rId2" cstate="print">
            <a:extLst>
              <a:ext uri="{28A0092B-C50C-407E-A947-70E740481C1C}">
                <a14:useLocalDpi xmlns:a14="http://schemas.microsoft.com/office/drawing/2010/main" val="0"/>
              </a:ext>
            </a:extLst>
          </a:blip>
          <a:srcRect l="18041" b="52053"/>
          <a:stretch/>
        </p:blipFill>
        <p:spPr>
          <a:xfrm>
            <a:off x="4660620" y="0"/>
            <a:ext cx="4483380" cy="2466167"/>
          </a:xfrm>
          <a:prstGeom prst="rect">
            <a:avLst/>
          </a:prstGeom>
        </p:spPr>
      </p:pic>
      <p:pic>
        <p:nvPicPr>
          <p:cNvPr id="3" name="Picture 2" descr="autodesk-logo-ppt.png"/>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a:ext>
            </a:extLst>
          </a:blip>
          <a:stretch>
            <a:fillRect/>
          </a:stretch>
        </p:blipFill>
        <p:spPr>
          <a:xfrm>
            <a:off x="1600937" y="2077224"/>
            <a:ext cx="5943019" cy="98905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2287" t="16621" r="27548" b="11172"/>
          <a:stretch/>
        </p:blipFill>
        <p:spPr>
          <a:xfrm>
            <a:off x="2987824" y="1102415"/>
            <a:ext cx="4392736" cy="4479932"/>
          </a:xfrm>
          <a:prstGeom prst="rect">
            <a:avLst/>
          </a:prstGeom>
        </p:spPr>
      </p:pic>
      <p:sp>
        <p:nvSpPr>
          <p:cNvPr id="6146" name="Title 1"/>
          <p:cNvSpPr>
            <a:spLocks noGrp="1"/>
          </p:cNvSpPr>
          <p:nvPr>
            <p:ph type="title"/>
          </p:nvPr>
        </p:nvSpPr>
        <p:spPr bwMode="auto">
          <a:xfrm>
            <a:off x="395288" y="333375"/>
            <a:ext cx="8342312"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smtClean="0"/>
              <a:t>Seat Example:</a:t>
            </a:r>
          </a:p>
        </p:txBody>
      </p:sp>
      <p:sp>
        <p:nvSpPr>
          <p:cNvPr id="6147" name="Text Placeholder 2"/>
          <p:cNvSpPr>
            <a:spLocks noGrp="1"/>
          </p:cNvSpPr>
          <p:nvPr>
            <p:ph type="body" sz="quarter" idx="10"/>
          </p:nvPr>
        </p:nvSpPr>
        <p:spPr bwMode="auto">
          <a:xfrm>
            <a:off x="395288" y="1268413"/>
            <a:ext cx="7705104" cy="5764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a:hlinkClick r:id="rId3"/>
              </a:rPr>
              <a:t>https://</a:t>
            </a:r>
            <a:r>
              <a:rPr lang="en-GB" altLang="en-US" sz="2800" dirty="0" smtClean="0">
                <a:hlinkClick r:id="rId3"/>
              </a:rPr>
              <a:t>a360.co/2HrBrtO</a:t>
            </a:r>
            <a:endParaRPr lang="en-GB" altLang="en-US" sz="2800" dirty="0" smtClean="0"/>
          </a:p>
          <a:p>
            <a:endParaRPr lang="en-GB" alt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48" y="1318042"/>
            <a:ext cx="6397048" cy="4063142"/>
          </a:xfrm>
          <a:prstGeom prst="rect">
            <a:avLst/>
          </a:prstGeom>
        </p:spPr>
      </p:pic>
      <p:sp>
        <p:nvSpPr>
          <p:cNvPr id="5122" name="Title 3"/>
          <p:cNvSpPr>
            <a:spLocks noGrp="1"/>
          </p:cNvSpPr>
          <p:nvPr>
            <p:ph type="title"/>
          </p:nvPr>
        </p:nvSpPr>
        <p:spPr bwMode="auto">
          <a:xfrm>
            <a:off x="251520" y="333375"/>
            <a:ext cx="8641208"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t>Change to </a:t>
            </a:r>
            <a:r>
              <a:rPr lang="en-US" smtClean="0"/>
              <a:t>the Sculpt Workspace: </a:t>
            </a:r>
            <a:endParaRPr lang="en-GB" altLang="en-US" dirty="0" smtClean="0"/>
          </a:p>
        </p:txBody>
      </p:sp>
      <p:sp>
        <p:nvSpPr>
          <p:cNvPr id="8" name="TextBox 7"/>
          <p:cNvSpPr txBox="1"/>
          <p:nvPr/>
        </p:nvSpPr>
        <p:spPr>
          <a:xfrm>
            <a:off x="6418076" y="3007411"/>
            <a:ext cx="2687350" cy="1077218"/>
          </a:xfrm>
          <a:prstGeom prst="rect">
            <a:avLst/>
          </a:prstGeom>
          <a:noFill/>
        </p:spPr>
        <p:txBody>
          <a:bodyPr wrap="square" rtlCol="0">
            <a:spAutoFit/>
          </a:bodyPr>
          <a:lstStyle/>
          <a:p>
            <a:r>
              <a:rPr lang="en-US" sz="1600" dirty="0" smtClean="0">
                <a:solidFill>
                  <a:srgbClr val="00B0F0"/>
                </a:solidFill>
                <a:latin typeface="Montserrat Medium" charset="0"/>
                <a:ea typeface="Montserrat Medium" charset="0"/>
                <a:cs typeface="Montserrat Medium" charset="0"/>
              </a:rPr>
              <a:t>Notice the toolbar in the top </a:t>
            </a:r>
            <a:r>
              <a:rPr lang="en-US" sz="1600" smtClean="0">
                <a:solidFill>
                  <a:srgbClr val="00B0F0"/>
                </a:solidFill>
                <a:latin typeface="Montserrat Medium" charset="0"/>
                <a:ea typeface="Montserrat Medium" charset="0"/>
                <a:cs typeface="Montserrat Medium" charset="0"/>
              </a:rPr>
              <a:t>of the workspace has changed. </a:t>
            </a:r>
            <a:endParaRPr lang="en-US" sz="1600" dirty="0">
              <a:solidFill>
                <a:srgbClr val="00B0F0"/>
              </a:solidFill>
              <a:latin typeface="Montserrat Medium" charset="0"/>
              <a:ea typeface="Montserrat Medium" charset="0"/>
              <a:cs typeface="Montserrat Medium" charset="0"/>
            </a:endParaRPr>
          </a:p>
        </p:txBody>
      </p:sp>
      <p:sp>
        <p:nvSpPr>
          <p:cNvPr id="9" name="TextBox 8"/>
          <p:cNvSpPr txBox="1"/>
          <p:nvPr/>
        </p:nvSpPr>
        <p:spPr>
          <a:xfrm>
            <a:off x="226121" y="2867442"/>
            <a:ext cx="1338913" cy="738664"/>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Click on Create Form (purple box)</a:t>
            </a:r>
            <a:endParaRPr lang="en-US" sz="1400" dirty="0">
              <a:solidFill>
                <a:srgbClr val="00B0F0"/>
              </a:solidFill>
              <a:latin typeface="Montserrat Medium" charset="0"/>
              <a:ea typeface="Montserrat Medium" charset="0"/>
              <a:cs typeface="Montserrat Medium" charset="0"/>
            </a:endParaRPr>
          </a:p>
        </p:txBody>
      </p:sp>
      <p:sp>
        <p:nvSpPr>
          <p:cNvPr id="10" name="Rectangle 9"/>
          <p:cNvSpPr/>
          <p:nvPr/>
        </p:nvSpPr>
        <p:spPr>
          <a:xfrm>
            <a:off x="1835696" y="1628800"/>
            <a:ext cx="288032" cy="358341"/>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040223" y="3007411"/>
            <a:ext cx="2403985" cy="830997"/>
          </a:xfrm>
          <a:prstGeom prst="rect">
            <a:avLst/>
          </a:prstGeom>
          <a:noFill/>
        </p:spPr>
        <p:txBody>
          <a:bodyPr wrap="square" rtlCol="0">
            <a:spAutoFit/>
          </a:bodyPr>
          <a:lstStyle/>
          <a:p>
            <a:r>
              <a:rPr lang="en-US" sz="1600" dirty="0" smtClean="0">
                <a:solidFill>
                  <a:srgbClr val="00B0F0"/>
                </a:solidFill>
                <a:latin typeface="Montserrat Medium" charset="0"/>
                <a:ea typeface="Montserrat Medium" charset="0"/>
                <a:cs typeface="Montserrat Medium" charset="0"/>
              </a:rPr>
              <a:t>Press Ok and continue into the sculpt environment </a:t>
            </a:r>
            <a:endParaRPr lang="en-US" sz="1600" dirty="0">
              <a:solidFill>
                <a:srgbClr val="00B0F0"/>
              </a:solidFill>
              <a:latin typeface="Montserrat Medium" charset="0"/>
              <a:ea typeface="Montserrat Medium" charset="0"/>
              <a:cs typeface="Montserrat Medium"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0026" y="1266813"/>
            <a:ext cx="3903973" cy="1600629"/>
          </a:xfrm>
          <a:prstGeom prst="rect">
            <a:avLst/>
          </a:prstGeom>
        </p:spPr>
      </p:pic>
      <p:sp>
        <p:nvSpPr>
          <p:cNvPr id="11" name="Rectangle 10"/>
          <p:cNvSpPr/>
          <p:nvPr/>
        </p:nvSpPr>
        <p:spPr>
          <a:xfrm>
            <a:off x="7884368" y="2406865"/>
            <a:ext cx="1049042" cy="374063"/>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49605"/>
            <a:ext cx="9131558" cy="55724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4745"/>
            <a:ext cx="6930474" cy="4104456"/>
          </a:xfrm>
          <a:prstGeom prst="rect">
            <a:avLst/>
          </a:prstGeom>
        </p:spPr>
      </p:pic>
      <p:sp>
        <p:nvSpPr>
          <p:cNvPr id="2" name="Title 1"/>
          <p:cNvSpPr>
            <a:spLocks noGrp="1"/>
          </p:cNvSpPr>
          <p:nvPr>
            <p:ph type="title"/>
          </p:nvPr>
        </p:nvSpPr>
        <p:spPr>
          <a:xfrm>
            <a:off x="395536" y="332656"/>
            <a:ext cx="8496943" cy="792088"/>
          </a:xfrm>
        </p:spPr>
        <p:txBody>
          <a:bodyPr/>
          <a:lstStyle/>
          <a:p>
            <a:r>
              <a:rPr lang="en-US" sz="4000" dirty="0"/>
              <a:t>Create a </a:t>
            </a:r>
            <a:r>
              <a:rPr lang="en-US" sz="4000" dirty="0" smtClean="0"/>
              <a:t>Box</a:t>
            </a:r>
            <a:endParaRPr lang="en-US" sz="4000" dirty="0"/>
          </a:p>
        </p:txBody>
      </p:sp>
      <p:sp>
        <p:nvSpPr>
          <p:cNvPr id="8" name="TextBox 7"/>
          <p:cNvSpPr txBox="1"/>
          <p:nvPr/>
        </p:nvSpPr>
        <p:spPr>
          <a:xfrm>
            <a:off x="237742" y="3670167"/>
            <a:ext cx="1338913" cy="738664"/>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Click on Create, </a:t>
            </a:r>
          </a:p>
          <a:p>
            <a:r>
              <a:rPr lang="en-US" sz="1400" dirty="0" smtClean="0">
                <a:solidFill>
                  <a:srgbClr val="00B0F0"/>
                </a:solidFill>
                <a:latin typeface="Montserrat Medium" charset="0"/>
                <a:ea typeface="Montserrat Medium" charset="0"/>
                <a:cs typeface="Montserrat Medium" charset="0"/>
              </a:rPr>
              <a:t>Box</a:t>
            </a:r>
            <a:endParaRPr lang="en-US" sz="1400" dirty="0">
              <a:solidFill>
                <a:srgbClr val="00B0F0"/>
              </a:solidFill>
              <a:latin typeface="Montserrat Medium" charset="0"/>
              <a:ea typeface="Montserrat Medium" charset="0"/>
              <a:cs typeface="Montserrat Medium" charset="0"/>
            </a:endParaRPr>
          </a:p>
        </p:txBody>
      </p:sp>
      <p:sp>
        <p:nvSpPr>
          <p:cNvPr id="9" name="Rectangle 8"/>
          <p:cNvSpPr/>
          <p:nvPr/>
        </p:nvSpPr>
        <p:spPr>
          <a:xfrm>
            <a:off x="683568" y="1472142"/>
            <a:ext cx="648072" cy="516698"/>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742584" y="2815072"/>
            <a:ext cx="2003346" cy="1384995"/>
          </a:xfrm>
          <a:prstGeom prst="rect">
            <a:avLst/>
          </a:prstGeom>
          <a:noFill/>
        </p:spPr>
        <p:txBody>
          <a:bodyPr wrap="square" rtlCol="0">
            <a:spAutoFit/>
          </a:bodyPr>
          <a:lstStyle/>
          <a:p>
            <a:r>
              <a:rPr lang="en-US" sz="1200" dirty="0" smtClean="0">
                <a:solidFill>
                  <a:srgbClr val="00B0F0"/>
                </a:solidFill>
                <a:latin typeface="Montserrat Medium" charset="0"/>
                <a:ea typeface="Montserrat Medium" charset="0"/>
                <a:cs typeface="Montserrat Medium" charset="0"/>
              </a:rPr>
              <a:t>Create a box on the bottom plane. Then start creating a rectangle.  Move your cursor outwards then click, don’t worry about stating dimensions yet.</a:t>
            </a:r>
            <a:endParaRPr lang="en-US" sz="1200" dirty="0">
              <a:solidFill>
                <a:srgbClr val="00B0F0"/>
              </a:solidFill>
              <a:latin typeface="Montserrat Medium" charset="0"/>
              <a:ea typeface="Montserrat Medium" charset="0"/>
              <a:cs typeface="Montserrat Medium"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0790" y="1091596"/>
            <a:ext cx="3056829" cy="2124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3770" y="3131205"/>
            <a:ext cx="2646279" cy="2137725"/>
          </a:xfrm>
          <a:prstGeom prst="rect">
            <a:avLst/>
          </a:prstGeom>
        </p:spPr>
      </p:pic>
      <p:sp>
        <p:nvSpPr>
          <p:cNvPr id="10" name="Rectangle 9"/>
          <p:cNvSpPr/>
          <p:nvPr/>
        </p:nvSpPr>
        <p:spPr>
          <a:xfrm>
            <a:off x="6084169" y="2071079"/>
            <a:ext cx="648072" cy="493825"/>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011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0151" b="5254"/>
          <a:stretch/>
        </p:blipFill>
        <p:spPr>
          <a:xfrm>
            <a:off x="0" y="1333131"/>
            <a:ext cx="9199765" cy="3984510"/>
          </a:xfrm>
          <a:prstGeom prst="rect">
            <a:avLst/>
          </a:prstGeom>
        </p:spPr>
      </p:pic>
      <p:sp>
        <p:nvSpPr>
          <p:cNvPr id="2" name="Title 1"/>
          <p:cNvSpPr>
            <a:spLocks noGrp="1"/>
          </p:cNvSpPr>
          <p:nvPr>
            <p:ph type="title"/>
          </p:nvPr>
        </p:nvSpPr>
        <p:spPr/>
        <p:txBody>
          <a:bodyPr/>
          <a:lstStyle/>
          <a:p>
            <a:r>
              <a:rPr lang="en-US" dirty="0" smtClean="0"/>
              <a:t>Create a Box</a:t>
            </a:r>
            <a:endParaRPr lang="en-US" dirty="0"/>
          </a:p>
        </p:txBody>
      </p:sp>
      <p:sp>
        <p:nvSpPr>
          <p:cNvPr id="7" name="Rectangle 6"/>
          <p:cNvSpPr/>
          <p:nvPr/>
        </p:nvSpPr>
        <p:spPr>
          <a:xfrm>
            <a:off x="5364088" y="1700808"/>
            <a:ext cx="3600400" cy="1584176"/>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8053" y="1026896"/>
            <a:ext cx="6984776" cy="338554"/>
          </a:xfrm>
          <a:prstGeom prst="rect">
            <a:avLst/>
          </a:prstGeom>
          <a:noFill/>
        </p:spPr>
        <p:txBody>
          <a:bodyPr wrap="square" rtlCol="0">
            <a:spAutoFit/>
          </a:bodyPr>
          <a:lstStyle/>
          <a:p>
            <a:r>
              <a:rPr lang="en-US" sz="1600" dirty="0" smtClean="0">
                <a:solidFill>
                  <a:srgbClr val="00B0F0"/>
                </a:solidFill>
                <a:latin typeface="Montserrat Medium" charset="0"/>
                <a:ea typeface="Montserrat Medium" charset="0"/>
                <a:cs typeface="Montserrat Medium" charset="0"/>
              </a:rPr>
              <a:t>Change </a:t>
            </a:r>
            <a:r>
              <a:rPr lang="en-US" sz="1600" smtClean="0">
                <a:solidFill>
                  <a:srgbClr val="00B0F0"/>
                </a:solidFill>
                <a:latin typeface="Montserrat Medium" charset="0"/>
                <a:ea typeface="Montserrat Medium" charset="0"/>
                <a:cs typeface="Montserrat Medium" charset="0"/>
              </a:rPr>
              <a:t>the dimensions of the box to 450 x 450 x 150 mm</a:t>
            </a:r>
            <a:endParaRPr lang="en-US" sz="1600" dirty="0">
              <a:solidFill>
                <a:srgbClr val="00B0F0"/>
              </a:solidFill>
              <a:latin typeface="Montserrat Medium" charset="0"/>
              <a:ea typeface="Montserrat Medium" charset="0"/>
              <a:cs typeface="Montserrat Medium" charset="0"/>
            </a:endParaRPr>
          </a:p>
        </p:txBody>
      </p:sp>
      <p:sp>
        <p:nvSpPr>
          <p:cNvPr id="9" name="TextBox 8"/>
          <p:cNvSpPr txBox="1"/>
          <p:nvPr/>
        </p:nvSpPr>
        <p:spPr>
          <a:xfrm>
            <a:off x="3624785" y="4944943"/>
            <a:ext cx="5112568" cy="338554"/>
          </a:xfrm>
          <a:prstGeom prst="rect">
            <a:avLst/>
          </a:prstGeom>
          <a:noFill/>
        </p:spPr>
        <p:txBody>
          <a:bodyPr wrap="square" rtlCol="0">
            <a:spAutoFit/>
          </a:bodyPr>
          <a:lstStyle/>
          <a:p>
            <a:r>
              <a:rPr lang="en-US" sz="1600" dirty="0" smtClean="0">
                <a:solidFill>
                  <a:srgbClr val="00B0F0"/>
                </a:solidFill>
                <a:latin typeface="Montserrat Medium" charset="0"/>
                <a:ea typeface="Montserrat Medium" charset="0"/>
                <a:cs typeface="Montserrat Medium" charset="0"/>
              </a:rPr>
              <a:t>Change length faces to 6 and </a:t>
            </a:r>
            <a:r>
              <a:rPr lang="en-US" sz="1600" smtClean="0">
                <a:solidFill>
                  <a:srgbClr val="00B0F0"/>
                </a:solidFill>
                <a:latin typeface="Montserrat Medium" charset="0"/>
                <a:ea typeface="Montserrat Medium" charset="0"/>
                <a:cs typeface="Montserrat Medium" charset="0"/>
              </a:rPr>
              <a:t>width faces to 3</a:t>
            </a:r>
            <a:endParaRPr lang="en-US" sz="1600" dirty="0">
              <a:solidFill>
                <a:srgbClr val="00B0F0"/>
              </a:solidFill>
              <a:latin typeface="Montserrat Medium" charset="0"/>
              <a:ea typeface="Montserrat Medium" charset="0"/>
              <a:cs typeface="Montserrat Medium" charset="0"/>
            </a:endParaRPr>
          </a:p>
        </p:txBody>
      </p:sp>
    </p:spTree>
    <p:extLst>
      <p:ext uri="{BB962C8B-B14F-4D97-AF65-F5344CB8AC3E}">
        <p14:creationId xmlns:p14="http://schemas.microsoft.com/office/powerpoint/2010/main" val="141133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651" r="31100"/>
          <a:stretch/>
        </p:blipFill>
        <p:spPr>
          <a:xfrm>
            <a:off x="31080" y="1196752"/>
            <a:ext cx="3663955" cy="4239679"/>
          </a:xfrm>
          <a:prstGeom prst="rect">
            <a:avLst/>
          </a:prstGeom>
        </p:spPr>
      </p:pic>
      <p:sp>
        <p:nvSpPr>
          <p:cNvPr id="2" name="Title 1"/>
          <p:cNvSpPr>
            <a:spLocks noGrp="1"/>
          </p:cNvSpPr>
          <p:nvPr>
            <p:ph type="title"/>
          </p:nvPr>
        </p:nvSpPr>
        <p:spPr>
          <a:xfrm>
            <a:off x="251520" y="332656"/>
            <a:ext cx="8748463" cy="792088"/>
          </a:xfrm>
        </p:spPr>
        <p:txBody>
          <a:bodyPr/>
          <a:lstStyle/>
          <a:p>
            <a:r>
              <a:rPr lang="en-US" dirty="0" smtClean="0"/>
              <a:t>Create Symmetry </a:t>
            </a:r>
            <a:r>
              <a:rPr lang="mr-IN" dirty="0" smtClean="0"/>
              <a:t>–</a:t>
            </a:r>
            <a:r>
              <a:rPr lang="en-US" dirty="0" smtClean="0"/>
              <a:t> Mirror Internal</a:t>
            </a:r>
            <a:endParaRPr lang="en-US" dirty="0"/>
          </a:p>
        </p:txBody>
      </p:sp>
      <p:sp>
        <p:nvSpPr>
          <p:cNvPr id="6" name="Rectangle 5"/>
          <p:cNvSpPr/>
          <p:nvPr/>
        </p:nvSpPr>
        <p:spPr>
          <a:xfrm>
            <a:off x="107504" y="1628800"/>
            <a:ext cx="1224136" cy="216024"/>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544" y="4365104"/>
            <a:ext cx="1867159" cy="830997"/>
          </a:xfrm>
          <a:prstGeom prst="rect">
            <a:avLst/>
          </a:prstGeom>
          <a:noFill/>
        </p:spPr>
        <p:txBody>
          <a:bodyPr wrap="square" rtlCol="0">
            <a:spAutoFit/>
          </a:bodyPr>
          <a:lstStyle/>
          <a:p>
            <a:r>
              <a:rPr lang="en-US" sz="1600" dirty="0" smtClean="0">
                <a:solidFill>
                  <a:srgbClr val="00B0F0"/>
                </a:solidFill>
                <a:latin typeface="Montserrat Medium" charset="0"/>
                <a:ea typeface="Montserrat Medium" charset="0"/>
                <a:cs typeface="Montserrat Medium" charset="0"/>
              </a:rPr>
              <a:t>Click on Symmetry, Mirror </a:t>
            </a:r>
            <a:r>
              <a:rPr lang="en-US" sz="1600" smtClean="0">
                <a:solidFill>
                  <a:srgbClr val="00B0F0"/>
                </a:solidFill>
                <a:latin typeface="Montserrat Medium" charset="0"/>
                <a:ea typeface="Montserrat Medium" charset="0"/>
                <a:cs typeface="Montserrat Medium" charset="0"/>
              </a:rPr>
              <a:t>- Internal</a:t>
            </a:r>
            <a:endParaRPr lang="en-US" sz="1600" dirty="0">
              <a:solidFill>
                <a:srgbClr val="00B0F0"/>
              </a:solidFill>
              <a:latin typeface="Montserrat Medium" charset="0"/>
              <a:ea typeface="Montserrat Medium" charset="0"/>
              <a:cs typeface="Montserrat Medium" charset="0"/>
            </a:endParaRPr>
          </a:p>
        </p:txBody>
      </p:sp>
      <p:sp>
        <p:nvSpPr>
          <p:cNvPr id="8" name="TextBox 7"/>
          <p:cNvSpPr txBox="1"/>
          <p:nvPr/>
        </p:nvSpPr>
        <p:spPr>
          <a:xfrm>
            <a:off x="3999718" y="4518539"/>
            <a:ext cx="4316698" cy="584775"/>
          </a:xfrm>
          <a:prstGeom prst="rect">
            <a:avLst/>
          </a:prstGeom>
          <a:noFill/>
        </p:spPr>
        <p:txBody>
          <a:bodyPr wrap="square" rtlCol="0">
            <a:spAutoFit/>
          </a:bodyPr>
          <a:lstStyle/>
          <a:p>
            <a:r>
              <a:rPr lang="en-US" sz="1600" dirty="0" smtClean="0">
                <a:solidFill>
                  <a:srgbClr val="00B0F0"/>
                </a:solidFill>
                <a:latin typeface="Montserrat Medium" charset="0"/>
                <a:ea typeface="Montserrat Medium" charset="0"/>
                <a:cs typeface="Montserrat Medium" charset="0"/>
              </a:rPr>
              <a:t>Click on the two faces shown above to create a line of symmetry</a:t>
            </a:r>
            <a:endParaRPr lang="en-US" sz="1600" dirty="0">
              <a:solidFill>
                <a:srgbClr val="00B0F0"/>
              </a:solidFill>
              <a:latin typeface="Montserrat Medium" charset="0"/>
              <a:ea typeface="Montserrat Medium" charset="0"/>
              <a:cs typeface="Montserrat Medium" charset="0"/>
            </a:endParaRPr>
          </a:p>
        </p:txBody>
      </p:sp>
      <p:sp>
        <p:nvSpPr>
          <p:cNvPr id="9" name="Rectangle 8"/>
          <p:cNvSpPr/>
          <p:nvPr/>
        </p:nvSpPr>
        <p:spPr>
          <a:xfrm>
            <a:off x="7137401" y="1751410"/>
            <a:ext cx="1739899" cy="1873181"/>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035" y="1198799"/>
            <a:ext cx="5448965" cy="3068286"/>
          </a:xfrm>
          <a:prstGeom prst="rect">
            <a:avLst/>
          </a:prstGeom>
        </p:spPr>
      </p:pic>
    </p:spTree>
    <p:extLst>
      <p:ext uri="{BB962C8B-B14F-4D97-AF65-F5344CB8AC3E}">
        <p14:creationId xmlns:p14="http://schemas.microsoft.com/office/powerpoint/2010/main" val="60299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7494"/>
            <a:ext cx="6907918" cy="4085000"/>
          </a:xfrm>
          <a:prstGeom prst="rect">
            <a:avLst/>
          </a:prstGeom>
        </p:spPr>
      </p:pic>
      <p:sp>
        <p:nvSpPr>
          <p:cNvPr id="2" name="Title 1"/>
          <p:cNvSpPr>
            <a:spLocks noGrp="1"/>
          </p:cNvSpPr>
          <p:nvPr>
            <p:ph type="title"/>
          </p:nvPr>
        </p:nvSpPr>
        <p:spPr/>
        <p:txBody>
          <a:bodyPr/>
          <a:lstStyle/>
          <a:p>
            <a:r>
              <a:rPr lang="en-US" dirty="0" smtClean="0"/>
              <a:t>Edit Form - </a:t>
            </a:r>
            <a:endParaRPr lang="en-US" dirty="0"/>
          </a:p>
        </p:txBody>
      </p:sp>
      <p:sp>
        <p:nvSpPr>
          <p:cNvPr id="9" name="Rectangle 8"/>
          <p:cNvSpPr/>
          <p:nvPr/>
        </p:nvSpPr>
        <p:spPr>
          <a:xfrm>
            <a:off x="1165567" y="1556016"/>
            <a:ext cx="958161" cy="504832"/>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 y="3029012"/>
            <a:ext cx="1083542" cy="738664"/>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Click on Modify, Edit Form</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045" y="1214479"/>
            <a:ext cx="3923928" cy="2227363"/>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30031" t="23862" r="14888" b="29148"/>
          <a:stretch/>
        </p:blipFill>
        <p:spPr>
          <a:xfrm>
            <a:off x="5159045" y="3220722"/>
            <a:ext cx="3950946" cy="2106657"/>
          </a:xfrm>
          <a:prstGeom prst="rect">
            <a:avLst/>
          </a:prstGeom>
        </p:spPr>
      </p:pic>
      <p:sp>
        <p:nvSpPr>
          <p:cNvPr id="12" name="Rectangle 11"/>
          <p:cNvSpPr/>
          <p:nvPr/>
        </p:nvSpPr>
        <p:spPr>
          <a:xfrm>
            <a:off x="5635798" y="2038505"/>
            <a:ext cx="1024434" cy="742423"/>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407366" y="281612"/>
            <a:ext cx="2343496" cy="954107"/>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Click on the faces shown below, use the arrows </a:t>
            </a:r>
            <a:r>
              <a:rPr lang="en-US" sz="1400" smtClean="0">
                <a:solidFill>
                  <a:srgbClr val="00B0F0"/>
                </a:solidFill>
                <a:latin typeface="Montserrat Medium" charset="0"/>
                <a:ea typeface="Montserrat Medium" charset="0"/>
                <a:cs typeface="Montserrat Medium" charset="0"/>
              </a:rPr>
              <a:t>or squares to edit the form</a:t>
            </a:r>
            <a:endParaRPr lang="en-US" sz="1400" dirty="0" smtClean="0">
              <a:solidFill>
                <a:srgbClr val="00B0F0"/>
              </a:solidFill>
              <a:latin typeface="Montserrat Medium" charset="0"/>
              <a:ea typeface="Montserrat Medium" charset="0"/>
              <a:cs typeface="Montserrat Medium" charset="0"/>
            </a:endParaRPr>
          </a:p>
        </p:txBody>
      </p:sp>
    </p:spTree>
    <p:extLst>
      <p:ext uri="{BB962C8B-B14F-4D97-AF65-F5344CB8AC3E}">
        <p14:creationId xmlns:p14="http://schemas.microsoft.com/office/powerpoint/2010/main" val="733847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194" y="1438112"/>
            <a:ext cx="4683239" cy="391147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25" y="1448186"/>
            <a:ext cx="4710673" cy="3844621"/>
          </a:xfrm>
          <a:prstGeom prst="rect">
            <a:avLst/>
          </a:prstGeom>
        </p:spPr>
      </p:pic>
      <p:sp>
        <p:nvSpPr>
          <p:cNvPr id="2" name="Title 1"/>
          <p:cNvSpPr>
            <a:spLocks noGrp="1"/>
          </p:cNvSpPr>
          <p:nvPr>
            <p:ph type="title"/>
          </p:nvPr>
        </p:nvSpPr>
        <p:spPr>
          <a:xfrm>
            <a:off x="179512" y="404664"/>
            <a:ext cx="9000999" cy="792088"/>
          </a:xfrm>
        </p:spPr>
        <p:txBody>
          <a:bodyPr/>
          <a:lstStyle/>
          <a:p>
            <a:r>
              <a:rPr lang="en-US" dirty="0" smtClean="0"/>
              <a:t>Adding Faces -</a:t>
            </a:r>
            <a:endParaRPr lang="en-US" dirty="0"/>
          </a:p>
        </p:txBody>
      </p:sp>
      <p:sp>
        <p:nvSpPr>
          <p:cNvPr id="7" name="TextBox 6"/>
          <p:cNvSpPr txBox="1"/>
          <p:nvPr/>
        </p:nvSpPr>
        <p:spPr>
          <a:xfrm>
            <a:off x="1358003" y="1546002"/>
            <a:ext cx="3196149" cy="307777"/>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Navigate </a:t>
            </a:r>
            <a:r>
              <a:rPr lang="en-US" sz="1400" smtClean="0">
                <a:solidFill>
                  <a:srgbClr val="00B0F0"/>
                </a:solidFill>
                <a:latin typeface="Montserrat Medium" charset="0"/>
                <a:ea typeface="Montserrat Medium" charset="0"/>
                <a:cs typeface="Montserrat Medium" charset="0"/>
              </a:rPr>
              <a:t>to the back of the seat</a:t>
            </a:r>
            <a:endParaRPr lang="en-US" sz="1400" dirty="0" smtClean="0">
              <a:solidFill>
                <a:srgbClr val="00B0F0"/>
              </a:solidFill>
              <a:latin typeface="Montserrat Medium" charset="0"/>
              <a:ea typeface="Montserrat Medium" charset="0"/>
              <a:cs typeface="Montserrat Medium" charset="0"/>
            </a:endParaRPr>
          </a:p>
        </p:txBody>
      </p:sp>
      <p:sp>
        <p:nvSpPr>
          <p:cNvPr id="10" name="TextBox 9"/>
          <p:cNvSpPr txBox="1"/>
          <p:nvPr/>
        </p:nvSpPr>
        <p:spPr>
          <a:xfrm>
            <a:off x="4377276" y="5065156"/>
            <a:ext cx="5071496" cy="307777"/>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Select the back 8 faces of the seat as </a:t>
            </a:r>
            <a:r>
              <a:rPr lang="en-US" sz="1400" smtClean="0">
                <a:solidFill>
                  <a:srgbClr val="00B0F0"/>
                </a:solidFill>
                <a:latin typeface="Montserrat Medium" charset="0"/>
                <a:ea typeface="Montserrat Medium" charset="0"/>
                <a:cs typeface="Montserrat Medium" charset="0"/>
              </a:rPr>
              <a:t>shown above</a:t>
            </a:r>
            <a:endParaRPr lang="en-US" sz="1400" dirty="0" smtClean="0">
              <a:solidFill>
                <a:srgbClr val="00B0F0"/>
              </a:solidFill>
              <a:latin typeface="Montserrat Medium" charset="0"/>
              <a:ea typeface="Montserrat Medium" charset="0"/>
              <a:cs typeface="Montserrat Medium" charset="0"/>
            </a:endParaRPr>
          </a:p>
        </p:txBody>
      </p:sp>
      <p:sp>
        <p:nvSpPr>
          <p:cNvPr id="9" name="TextBox 8"/>
          <p:cNvSpPr txBox="1"/>
          <p:nvPr/>
        </p:nvSpPr>
        <p:spPr>
          <a:xfrm>
            <a:off x="3088050" y="4415683"/>
            <a:ext cx="2592288" cy="307777"/>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Click on Modify, Edit form</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7" y="1438112"/>
            <a:ext cx="1117600" cy="1409700"/>
          </a:xfrm>
          <a:prstGeom prst="rect">
            <a:avLst/>
          </a:prstGeom>
        </p:spPr>
      </p:pic>
      <p:sp>
        <p:nvSpPr>
          <p:cNvPr id="14" name="Rectangle 13"/>
          <p:cNvSpPr/>
          <p:nvPr/>
        </p:nvSpPr>
        <p:spPr>
          <a:xfrm>
            <a:off x="42227" y="1546002"/>
            <a:ext cx="1117600" cy="1203729"/>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4153" y="1414761"/>
            <a:ext cx="1888970" cy="1619117"/>
          </a:xfrm>
          <a:prstGeom prst="rect">
            <a:avLst/>
          </a:prstGeom>
        </p:spPr>
      </p:pic>
      <p:sp>
        <p:nvSpPr>
          <p:cNvPr id="11" name="Rectangle 10"/>
          <p:cNvSpPr/>
          <p:nvPr/>
        </p:nvSpPr>
        <p:spPr>
          <a:xfrm>
            <a:off x="4554152" y="1391411"/>
            <a:ext cx="1888971" cy="1665818"/>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000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133"/>
            <a:ext cx="5781351" cy="415305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5" y="1210133"/>
            <a:ext cx="5012562" cy="4134170"/>
          </a:xfrm>
          <a:prstGeom prst="rect">
            <a:avLst/>
          </a:prstGeom>
        </p:spPr>
      </p:pic>
      <p:sp>
        <p:nvSpPr>
          <p:cNvPr id="4" name="Title 2"/>
          <p:cNvSpPr txBox="1">
            <a:spLocks/>
          </p:cNvSpPr>
          <p:nvPr/>
        </p:nvSpPr>
        <p:spPr>
          <a:xfrm>
            <a:off x="421014" y="383985"/>
            <a:ext cx="8229600" cy="857250"/>
          </a:xfrm>
          <a:prstGeom prst="rect">
            <a:avLst/>
          </a:prstGeom>
        </p:spPr>
        <p:txBody>
          <a:bodyPr/>
          <a:lstStyle>
            <a:lvl1pPr algn="l" rtl="0" eaLnBrk="1" fontAlgn="base" hangingPunct="1">
              <a:spcBef>
                <a:spcPct val="0"/>
              </a:spcBef>
              <a:spcAft>
                <a:spcPct val="0"/>
              </a:spcAft>
              <a:defRPr sz="4400" kern="1200" baseline="0">
                <a:solidFill>
                  <a:srgbClr val="CF2453"/>
                </a:solidFill>
                <a:latin typeface="Arial" pitchFamily="34" charset="0"/>
                <a:ea typeface="+mj-ea"/>
                <a:cs typeface="+mj-cs"/>
              </a:defRPr>
            </a:lvl1pPr>
            <a:lvl2pPr algn="l" rtl="0" eaLnBrk="1" fontAlgn="base" hangingPunct="1">
              <a:spcBef>
                <a:spcPct val="0"/>
              </a:spcBef>
              <a:spcAft>
                <a:spcPct val="0"/>
              </a:spcAft>
              <a:defRPr sz="4400">
                <a:solidFill>
                  <a:srgbClr val="CF2453"/>
                </a:solidFill>
                <a:latin typeface="Arial" panose="020B0604020202020204" pitchFamily="34" charset="0"/>
              </a:defRPr>
            </a:lvl2pPr>
            <a:lvl3pPr algn="l" rtl="0" eaLnBrk="1" fontAlgn="base" hangingPunct="1">
              <a:spcBef>
                <a:spcPct val="0"/>
              </a:spcBef>
              <a:spcAft>
                <a:spcPct val="0"/>
              </a:spcAft>
              <a:defRPr sz="4400">
                <a:solidFill>
                  <a:srgbClr val="CF2453"/>
                </a:solidFill>
                <a:latin typeface="Arial" panose="020B0604020202020204" pitchFamily="34" charset="0"/>
              </a:defRPr>
            </a:lvl3pPr>
            <a:lvl4pPr algn="l" rtl="0" eaLnBrk="1" fontAlgn="base" hangingPunct="1">
              <a:spcBef>
                <a:spcPct val="0"/>
              </a:spcBef>
              <a:spcAft>
                <a:spcPct val="0"/>
              </a:spcAft>
              <a:defRPr sz="4400">
                <a:solidFill>
                  <a:srgbClr val="CF2453"/>
                </a:solidFill>
                <a:latin typeface="Arial" panose="020B0604020202020204" pitchFamily="34" charset="0"/>
              </a:defRPr>
            </a:lvl4pPr>
            <a:lvl5pPr algn="l" rtl="0" eaLnBrk="1" fontAlgn="base" hangingPunct="1">
              <a:spcBef>
                <a:spcPct val="0"/>
              </a:spcBef>
              <a:spcAft>
                <a:spcPct val="0"/>
              </a:spcAft>
              <a:defRPr sz="4400">
                <a:solidFill>
                  <a:srgbClr val="CF2453"/>
                </a:solidFill>
                <a:latin typeface="Arial" panose="020B0604020202020204" pitchFamily="34" charset="0"/>
              </a:defRPr>
            </a:lvl5pPr>
            <a:lvl6pPr marL="457200" algn="ctr" rtl="0" eaLnBrk="1" fontAlgn="base" hangingPunct="1">
              <a:spcBef>
                <a:spcPct val="0"/>
              </a:spcBef>
              <a:spcAft>
                <a:spcPct val="0"/>
              </a:spcAft>
              <a:defRPr sz="4400">
                <a:solidFill>
                  <a:srgbClr val="747678"/>
                </a:solidFill>
                <a:latin typeface="Arial" panose="020B0604020202020204" pitchFamily="34" charset="0"/>
              </a:defRPr>
            </a:lvl6pPr>
            <a:lvl7pPr marL="914400" algn="ctr" rtl="0" eaLnBrk="1" fontAlgn="base" hangingPunct="1">
              <a:spcBef>
                <a:spcPct val="0"/>
              </a:spcBef>
              <a:spcAft>
                <a:spcPct val="0"/>
              </a:spcAft>
              <a:defRPr sz="4400">
                <a:solidFill>
                  <a:srgbClr val="747678"/>
                </a:solidFill>
                <a:latin typeface="Arial" panose="020B0604020202020204" pitchFamily="34" charset="0"/>
              </a:defRPr>
            </a:lvl7pPr>
            <a:lvl8pPr marL="1371600" algn="ctr" rtl="0" eaLnBrk="1" fontAlgn="base" hangingPunct="1">
              <a:spcBef>
                <a:spcPct val="0"/>
              </a:spcBef>
              <a:spcAft>
                <a:spcPct val="0"/>
              </a:spcAft>
              <a:defRPr sz="4400">
                <a:solidFill>
                  <a:srgbClr val="747678"/>
                </a:solidFill>
                <a:latin typeface="Arial" panose="020B0604020202020204" pitchFamily="34" charset="0"/>
              </a:defRPr>
            </a:lvl8pPr>
            <a:lvl9pPr marL="1828800" algn="ctr" rtl="0" eaLnBrk="1" fontAlgn="base" hangingPunct="1">
              <a:spcBef>
                <a:spcPct val="0"/>
              </a:spcBef>
              <a:spcAft>
                <a:spcPct val="0"/>
              </a:spcAft>
              <a:defRPr sz="4400">
                <a:solidFill>
                  <a:srgbClr val="747678"/>
                </a:solidFill>
                <a:latin typeface="Arial" panose="020B0604020202020204" pitchFamily="34" charset="0"/>
              </a:defRPr>
            </a:lvl9pPr>
          </a:lstStyle>
          <a:p>
            <a:r>
              <a:rPr lang="en-US" dirty="0" smtClean="0"/>
              <a:t>Adding Faces -</a:t>
            </a:r>
            <a:endParaRPr lang="en-US" dirty="0"/>
          </a:p>
        </p:txBody>
      </p:sp>
      <p:sp>
        <p:nvSpPr>
          <p:cNvPr id="9" name="TextBox 8"/>
          <p:cNvSpPr txBox="1"/>
          <p:nvPr/>
        </p:nvSpPr>
        <p:spPr>
          <a:xfrm>
            <a:off x="3357130" y="1241235"/>
            <a:ext cx="2122256" cy="954107"/>
          </a:xfrm>
          <a:prstGeom prst="rect">
            <a:avLst/>
          </a:prstGeom>
          <a:noFill/>
        </p:spPr>
        <p:txBody>
          <a:bodyPr wrap="square" rtlCol="0">
            <a:spAutoFit/>
          </a:bodyPr>
          <a:lstStyle/>
          <a:p>
            <a:r>
              <a:rPr lang="en-US" sz="1400" dirty="0" smtClean="0">
                <a:solidFill>
                  <a:srgbClr val="00B0F0"/>
                </a:solidFill>
                <a:latin typeface="Montserrat Medium" charset="0"/>
                <a:ea typeface="Montserrat Medium" charset="0"/>
                <a:cs typeface="Montserrat Medium" charset="0"/>
              </a:rPr>
              <a:t>Press and Hold the ALT Key then use the arrow to add more faces</a:t>
            </a:r>
          </a:p>
        </p:txBody>
      </p:sp>
      <p:sp>
        <p:nvSpPr>
          <p:cNvPr id="11" name="TextBox 10"/>
          <p:cNvSpPr txBox="1"/>
          <p:nvPr/>
        </p:nvSpPr>
        <p:spPr>
          <a:xfrm>
            <a:off x="2421812" y="5217345"/>
            <a:ext cx="5390548" cy="307777"/>
          </a:xfrm>
          <a:prstGeom prst="rect">
            <a:avLst/>
          </a:prstGeom>
          <a:noFill/>
        </p:spPr>
        <p:txBody>
          <a:bodyPr wrap="square" rtlCol="0">
            <a:spAutoFit/>
          </a:bodyPr>
          <a:lstStyle/>
          <a:p>
            <a:r>
              <a:rPr lang="en-US" sz="1400" smtClean="0">
                <a:solidFill>
                  <a:srgbClr val="00B0F0"/>
                </a:solidFill>
                <a:latin typeface="Montserrat Medium" charset="0"/>
                <a:ea typeface="Montserrat Medium" charset="0"/>
                <a:cs typeface="Montserrat Medium" charset="0"/>
              </a:rPr>
              <a:t>Notice a new set of faces has been added to the back</a:t>
            </a:r>
            <a:endParaRPr lang="en-US" sz="1400" dirty="0" smtClean="0">
              <a:solidFill>
                <a:srgbClr val="00B0F0"/>
              </a:solidFill>
              <a:latin typeface="Montserrat Medium" charset="0"/>
              <a:ea typeface="Montserrat Medium" charset="0"/>
              <a:cs typeface="Montserrat Medium" charset="0"/>
            </a:endParaRPr>
          </a:p>
        </p:txBody>
      </p:sp>
    </p:spTree>
    <p:extLst>
      <p:ext uri="{BB962C8B-B14F-4D97-AF65-F5344CB8AC3E}">
        <p14:creationId xmlns:p14="http://schemas.microsoft.com/office/powerpoint/2010/main" val="912267514"/>
      </p:ext>
    </p:extLst>
  </p:cSld>
  <p:clrMapOvr>
    <a:masterClrMapping/>
  </p:clrMapOvr>
</p:sld>
</file>

<file path=ppt/theme/theme1.xml><?xml version="1.0" encoding="utf-8"?>
<a:theme xmlns:a="http://schemas.openxmlformats.org/drawingml/2006/main" name="HEaTED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EM Learning_template_2016_4x3_standard.potx" id="{A1A586F3-57D6-4992-AD8C-7E3E0FCA243E}" vid="{7B5F718D-4B17-4489-B69E-76531A3433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STEM Learning_template_2016_4x3_standard</Template>
  <TotalTime>169</TotalTime>
  <Words>729</Words>
  <Application>Microsoft Office PowerPoint</Application>
  <PresentationFormat>On-screen Show (4:3)</PresentationFormat>
  <Paragraphs>75</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Mangal</vt:lpstr>
      <vt:lpstr>Montserrat Medium</vt:lpstr>
      <vt:lpstr>HEaTED Theme</vt:lpstr>
      <vt:lpstr>Sculpt Fundamentals Racing Seat Tutorial</vt:lpstr>
      <vt:lpstr>Seat Example:</vt:lpstr>
      <vt:lpstr>Change to the Sculpt Workspace: </vt:lpstr>
      <vt:lpstr>Create a Box</vt:lpstr>
      <vt:lpstr>Create a Box</vt:lpstr>
      <vt:lpstr>Create Symmetry – Mirror Internal</vt:lpstr>
      <vt:lpstr>Edit Form - </vt:lpstr>
      <vt:lpstr>Adding Faces -</vt:lpstr>
      <vt:lpstr>PowerPoint Presentation</vt:lpstr>
      <vt:lpstr>PowerPoint Presentation</vt:lpstr>
      <vt:lpstr>PowerPoint Presentation</vt:lpstr>
      <vt:lpstr>PowerPoint Presentation</vt:lpstr>
      <vt:lpstr>PowerPoint Presentation</vt:lpstr>
      <vt:lpstr>Tutorial Finished </vt:lpstr>
      <vt:lpstr>PowerPoint Presentation</vt:lpstr>
    </vt:vector>
  </TitlesOfParts>
  <Company>Myscience.co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of presentation Arial Regular 44pt</dc:title>
  <dc:creator>Paula Dewsnap</dc:creator>
  <cp:lastModifiedBy>Gemma Taylor</cp:lastModifiedBy>
  <cp:revision>20</cp:revision>
  <dcterms:created xsi:type="dcterms:W3CDTF">2016-02-11T16:30:22Z</dcterms:created>
  <dcterms:modified xsi:type="dcterms:W3CDTF">2018-04-18T14:52:52Z</dcterms:modified>
</cp:coreProperties>
</file>