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8" r:id="rId4"/>
    <p:sldId id="267" r:id="rId5"/>
    <p:sldId id="265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25" autoAdjust="0"/>
  </p:normalViewPr>
  <p:slideViewPr>
    <p:cSldViewPr snapToObjects="1" showGuides="1">
      <p:cViewPr varScale="1">
        <p:scale>
          <a:sx n="67" d="100"/>
          <a:sy n="67" d="100"/>
        </p:scale>
        <p:origin x="1834" y="5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03/03/2018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52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1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87645"/>
            <a:ext cx="5181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rgbClr val="0093D3"/>
                </a:solidFill>
                <a:latin typeface="Arial"/>
                <a:cs typeface="Arial"/>
              </a:rPr>
              <a:t>Sliders and Levers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A86CF-5D51-41D4-8870-71AD1CD44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27" t="14300" r="15737" b="37401"/>
          <a:stretch/>
        </p:blipFill>
        <p:spPr>
          <a:xfrm>
            <a:off x="3694511" y="2254137"/>
            <a:ext cx="2960408" cy="30261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E3CF8F-C74E-450A-8FDC-7AD55FF1A4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43" y="2355627"/>
            <a:ext cx="2960408" cy="2936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284B0E-4492-40E6-BAB8-43FBDA502F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38" t="8477" r="36136" b="25241"/>
          <a:stretch/>
        </p:blipFill>
        <p:spPr>
          <a:xfrm>
            <a:off x="7013339" y="2183058"/>
            <a:ext cx="1510308" cy="3168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039FBC-696A-4682-A2A0-252FF14185B1}"/>
              </a:ext>
            </a:extLst>
          </p:cNvPr>
          <p:cNvSpPr txBox="1"/>
          <p:nvPr/>
        </p:nvSpPr>
        <p:spPr>
          <a:xfrm>
            <a:off x="1981200" y="1453222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93D3"/>
                </a:solidFill>
                <a:latin typeface="Arial"/>
                <a:cs typeface="Arial"/>
              </a:rPr>
              <a:t>Moving Pictures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913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Simple Slider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87825" y="2064033"/>
            <a:ext cx="32403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Cut two slots in the base card 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If you can, make round holes at the end of each slot to stop them tearing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Slide the slider through the two slots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Stick the top piece on the 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9A380E-E932-4891-91C2-8618910450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17" t="19551" r="11517" b="32150"/>
          <a:stretch/>
        </p:blipFill>
        <p:spPr>
          <a:xfrm>
            <a:off x="144002" y="2073914"/>
            <a:ext cx="2915830" cy="2579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624707-BA7F-4A24-9CDF-33FCAAD0B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688" y="3374815"/>
            <a:ext cx="2727802" cy="2705702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D99A5601-6B75-471E-9785-F304B6EE75F1}"/>
              </a:ext>
            </a:extLst>
          </p:cNvPr>
          <p:cNvSpPr/>
          <p:nvPr/>
        </p:nvSpPr>
        <p:spPr>
          <a:xfrm>
            <a:off x="1257561" y="2492896"/>
            <a:ext cx="576064" cy="360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C16B8-554C-49D6-96E8-75358FC0A37E}"/>
              </a:ext>
            </a:extLst>
          </p:cNvPr>
          <p:cNvSpPr txBox="1"/>
          <p:nvPr/>
        </p:nvSpPr>
        <p:spPr>
          <a:xfrm>
            <a:off x="274021" y="4541858"/>
            <a:ext cx="2583786" cy="1228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i="1" dirty="0">
                <a:solidFill>
                  <a:srgbClr val="FF0000"/>
                </a:solidFill>
              </a:rPr>
              <a:t>This slider allows side-to-side movement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8EDE6-025A-4D1D-9C9D-AC565E9C5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717" y="1662463"/>
            <a:ext cx="1657472" cy="4111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1370076"/>
            <a:ext cx="7117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Alternative Slider – Rabbit from a Hat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B9D0C-9D18-4946-8D5E-C244D0DFBEE0}"/>
              </a:ext>
            </a:extLst>
          </p:cNvPr>
          <p:cNvSpPr txBox="1"/>
          <p:nvPr/>
        </p:nvSpPr>
        <p:spPr>
          <a:xfrm>
            <a:off x="4328430" y="2105490"/>
            <a:ext cx="315559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Using sticky tape over the ends, attach the guide for the slider to the back of the hat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GB" sz="2400" dirty="0"/>
              <a:t>Slide the slider under the bar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Stick the rabbit on the end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0A4859-FD08-4048-A407-E241047955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18" t="22972" r="36728" b="23429"/>
          <a:stretch/>
        </p:blipFill>
        <p:spPr>
          <a:xfrm>
            <a:off x="223257" y="3861048"/>
            <a:ext cx="1152128" cy="201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B49D2-CD81-49B9-95D5-9C502D5C3D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60" t="16990" r="38487" b="32731"/>
          <a:stretch/>
        </p:blipFill>
        <p:spPr>
          <a:xfrm>
            <a:off x="1608075" y="3124517"/>
            <a:ext cx="1110965" cy="2050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9A332C-AD60-4D5D-952B-7FBCCCBDAF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640" t="11151" r="36592" b="37700"/>
          <a:stretch/>
        </p:blipFill>
        <p:spPr>
          <a:xfrm>
            <a:off x="2965486" y="2371828"/>
            <a:ext cx="1294470" cy="2304256"/>
          </a:xfrm>
          <a:prstGeom prst="rect">
            <a:avLst/>
          </a:prstGeom>
        </p:spPr>
      </p:pic>
      <p:sp>
        <p:nvSpPr>
          <p:cNvPr id="14" name="Arrow: Up 13">
            <a:extLst>
              <a:ext uri="{FF2B5EF4-FFF2-40B4-BE49-F238E27FC236}">
                <a16:creationId xmlns:a16="http://schemas.microsoft.com/office/drawing/2014/main" id="{7184A9E4-DE60-4627-A97B-FE764CD438DC}"/>
              </a:ext>
            </a:extLst>
          </p:cNvPr>
          <p:cNvSpPr/>
          <p:nvPr/>
        </p:nvSpPr>
        <p:spPr>
          <a:xfrm>
            <a:off x="1943708" y="5307904"/>
            <a:ext cx="576064" cy="3600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E0A6E7D8-2CA3-4157-95F6-6B3124A64797}"/>
              </a:ext>
            </a:extLst>
          </p:cNvPr>
          <p:cNvSpPr/>
          <p:nvPr/>
        </p:nvSpPr>
        <p:spPr>
          <a:xfrm>
            <a:off x="3358212" y="4766677"/>
            <a:ext cx="576064" cy="3600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3C38341D-FB48-4784-BCD5-609934DCC36C}"/>
              </a:ext>
            </a:extLst>
          </p:cNvPr>
          <p:cNvSpPr/>
          <p:nvPr/>
        </p:nvSpPr>
        <p:spPr>
          <a:xfrm>
            <a:off x="3358212" y="5307904"/>
            <a:ext cx="576064" cy="3600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4A7836-030B-4478-BE9A-5105D5DC92B6}"/>
              </a:ext>
            </a:extLst>
          </p:cNvPr>
          <p:cNvSpPr txBox="1"/>
          <p:nvPr/>
        </p:nvSpPr>
        <p:spPr>
          <a:xfrm>
            <a:off x="7804568" y="2446951"/>
            <a:ext cx="8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BACK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09A19A-D5B6-4D31-A39B-BED2F101C168}"/>
              </a:ext>
            </a:extLst>
          </p:cNvPr>
          <p:cNvSpPr txBox="1"/>
          <p:nvPr/>
        </p:nvSpPr>
        <p:spPr>
          <a:xfrm>
            <a:off x="382816" y="1970544"/>
            <a:ext cx="245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i="1" dirty="0">
                <a:solidFill>
                  <a:srgbClr val="FF0000"/>
                </a:solidFill>
              </a:rPr>
              <a:t>This slider allows up-and-down movement</a:t>
            </a:r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id="{5EA187D0-FDC6-4F66-9FD2-9A42F01472B4}"/>
              </a:ext>
            </a:extLst>
          </p:cNvPr>
          <p:cNvSpPr/>
          <p:nvPr/>
        </p:nvSpPr>
        <p:spPr>
          <a:xfrm>
            <a:off x="7055156" y="5214589"/>
            <a:ext cx="937048" cy="364174"/>
          </a:xfrm>
          <a:prstGeom prst="wedgeRectCallout">
            <a:avLst>
              <a:gd name="adj1" fmla="val 65116"/>
              <a:gd name="adj2" fmla="val -445148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guide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F2EF11-C42B-41CF-99BE-B8A0195FD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451" t="55830" r="38342" b="32720"/>
          <a:stretch/>
        </p:blipFill>
        <p:spPr>
          <a:xfrm>
            <a:off x="8103231" y="3170873"/>
            <a:ext cx="285193" cy="4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7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913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Simple Lever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560F4-38C1-4DBA-B4C0-5AD1DC1851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7" t="19551" r="12997" b="25850"/>
          <a:stretch/>
        </p:blipFill>
        <p:spPr>
          <a:xfrm>
            <a:off x="125939" y="2073914"/>
            <a:ext cx="2997945" cy="3117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BB9D0C-9D18-4946-8D5E-C244D0DFBEE0}"/>
              </a:ext>
            </a:extLst>
          </p:cNvPr>
          <p:cNvSpPr txBox="1"/>
          <p:nvPr/>
        </p:nvSpPr>
        <p:spPr>
          <a:xfrm>
            <a:off x="3105054" y="2106916"/>
            <a:ext cx="299794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Cut the slot in the base card 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en-GB" sz="2400" dirty="0"/>
              <a:t>Slide the lever through the slot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Push the metal fastener through the card and lever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Stick the top piece on the end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A5865-D030-4CB0-AFEB-3D91E89888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27" t="14300" r="15737" b="37401"/>
          <a:stretch/>
        </p:blipFill>
        <p:spPr>
          <a:xfrm>
            <a:off x="6084168" y="3140968"/>
            <a:ext cx="2933893" cy="2999091"/>
          </a:xfrm>
          <a:prstGeom prst="rect">
            <a:avLst/>
          </a:prstGeom>
        </p:spPr>
      </p:pic>
      <p:sp>
        <p:nvSpPr>
          <p:cNvPr id="6" name="Rectangular Callout 23">
            <a:extLst>
              <a:ext uri="{FF2B5EF4-FFF2-40B4-BE49-F238E27FC236}">
                <a16:creationId xmlns:a16="http://schemas.microsoft.com/office/drawing/2014/main" id="{353ADEE7-514B-4121-B563-B4E36B22A11B}"/>
              </a:ext>
            </a:extLst>
          </p:cNvPr>
          <p:cNvSpPr/>
          <p:nvPr/>
        </p:nvSpPr>
        <p:spPr>
          <a:xfrm>
            <a:off x="92258" y="4640513"/>
            <a:ext cx="1188132" cy="728348"/>
          </a:xfrm>
          <a:prstGeom prst="wedgeRectCallout">
            <a:avLst>
              <a:gd name="adj1" fmla="val 72399"/>
              <a:gd name="adj2" fmla="val -164078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Fastener (pivot)</a:t>
            </a:r>
          </a:p>
        </p:txBody>
      </p:sp>
      <p:sp>
        <p:nvSpPr>
          <p:cNvPr id="2" name="Arrow: Circular 1">
            <a:extLst>
              <a:ext uri="{FF2B5EF4-FFF2-40B4-BE49-F238E27FC236}">
                <a16:creationId xmlns:a16="http://schemas.microsoft.com/office/drawing/2014/main" id="{E4E592C2-77F5-49E4-B7FE-F1E00804A2CB}"/>
              </a:ext>
            </a:extLst>
          </p:cNvPr>
          <p:cNvSpPr/>
          <p:nvPr/>
        </p:nvSpPr>
        <p:spPr>
          <a:xfrm rot="20914647">
            <a:off x="1385254" y="2627549"/>
            <a:ext cx="1204402" cy="117944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915025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ircular 8">
            <a:extLst>
              <a:ext uri="{FF2B5EF4-FFF2-40B4-BE49-F238E27FC236}">
                <a16:creationId xmlns:a16="http://schemas.microsoft.com/office/drawing/2014/main" id="{02062656-D44B-40BA-ABC9-1DCA67C6095D}"/>
              </a:ext>
            </a:extLst>
          </p:cNvPr>
          <p:cNvSpPr/>
          <p:nvPr/>
        </p:nvSpPr>
        <p:spPr>
          <a:xfrm rot="501320" flipH="1">
            <a:off x="659033" y="2633573"/>
            <a:ext cx="1212141" cy="11993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915025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2CBE3-985C-4A25-AFDC-014E157CA2E5}"/>
              </a:ext>
            </a:extLst>
          </p:cNvPr>
          <p:cNvSpPr txBox="1"/>
          <p:nvPr/>
        </p:nvSpPr>
        <p:spPr>
          <a:xfrm>
            <a:off x="6233679" y="1781526"/>
            <a:ext cx="2583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400" i="1" dirty="0">
                <a:solidFill>
                  <a:srgbClr val="FF0000"/>
                </a:solidFill>
              </a:rPr>
              <a:t>This lever creates a rocking movement</a:t>
            </a:r>
          </a:p>
        </p:txBody>
      </p:sp>
    </p:spTree>
    <p:extLst>
      <p:ext uri="{BB962C8B-B14F-4D97-AF65-F5344CB8AC3E}">
        <p14:creationId xmlns:p14="http://schemas.microsoft.com/office/powerpoint/2010/main" val="1948657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8913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Now Try This…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1520" y="2276872"/>
            <a:ext cx="83529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Design a page for a story book. </a:t>
            </a:r>
          </a:p>
          <a:p>
            <a:endParaRPr lang="en-GB" sz="2400" dirty="0"/>
          </a:p>
          <a:p>
            <a:r>
              <a:rPr lang="en-GB" sz="2400" dirty="0"/>
              <a:t>This could be about a journey, a voyage, magic, a surprise…</a:t>
            </a:r>
          </a:p>
          <a:p>
            <a:endParaRPr lang="en-GB" sz="2400" dirty="0"/>
          </a:p>
          <a:p>
            <a:r>
              <a:rPr lang="en-GB" sz="2400" dirty="0"/>
              <a:t>It must include either a lever or a slide.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1AADCC-BE4D-4AF9-AD0D-7D851E628102}"/>
              </a:ext>
            </a:extLst>
          </p:cNvPr>
          <p:cNvSpPr txBox="1"/>
          <p:nvPr/>
        </p:nvSpPr>
        <p:spPr>
          <a:xfrm>
            <a:off x="251520" y="134076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Additional Images for Reference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C1ECA-5ADF-4E61-8137-496EFF595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36899"/>
            <a:ext cx="3347864" cy="2232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33EED-56AB-4C08-B1F9-468529735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236898"/>
            <a:ext cx="2720783" cy="2232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3848C2-F430-406F-AA46-A2C7A3FCBB40}"/>
              </a:ext>
            </a:extLst>
          </p:cNvPr>
          <p:cNvSpPr txBox="1"/>
          <p:nvPr/>
        </p:nvSpPr>
        <p:spPr>
          <a:xfrm>
            <a:off x="1151620" y="4689696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Single hole punch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C6CC8-51C1-45A6-A195-5DCDFA0D70C2}"/>
              </a:ext>
            </a:extLst>
          </p:cNvPr>
          <p:cNvSpPr txBox="1"/>
          <p:nvPr/>
        </p:nvSpPr>
        <p:spPr>
          <a:xfrm>
            <a:off x="5590607" y="4693700"/>
            <a:ext cx="255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Fasteners</a:t>
            </a:r>
          </a:p>
        </p:txBody>
      </p:sp>
    </p:spTree>
    <p:extLst>
      <p:ext uri="{BB962C8B-B14F-4D97-AF65-F5344CB8AC3E}">
        <p14:creationId xmlns:p14="http://schemas.microsoft.com/office/powerpoint/2010/main" val="330319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188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52</cp:revision>
  <dcterms:created xsi:type="dcterms:W3CDTF">2012-08-07T14:34:21Z</dcterms:created>
  <dcterms:modified xsi:type="dcterms:W3CDTF">2018-03-03T15:23:21Z</dcterms:modified>
</cp:coreProperties>
</file>