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638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9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92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67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20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151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13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31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03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45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6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CD0C2-3FD1-476F-A19E-36E7BA0AE764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A9FDC-5FAD-41A4-9024-FE5B54A54B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00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22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24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13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2018-05-02T11:33:08Z</dcterms:created>
  <dcterms:modified xsi:type="dcterms:W3CDTF">2018-05-02T11:34:17Z</dcterms:modified>
</cp:coreProperties>
</file>