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DB82-98A8-4B4E-B21C-C607BED79F8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93760-FACB-490B-949B-4AE6A46E1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671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DB82-98A8-4B4E-B21C-C607BED79F8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93760-FACB-490B-949B-4AE6A46E1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243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DB82-98A8-4B4E-B21C-C607BED79F8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93760-FACB-490B-949B-4AE6A46E1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5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DB82-98A8-4B4E-B21C-C607BED79F8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93760-FACB-490B-949B-4AE6A46E1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188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DB82-98A8-4B4E-B21C-C607BED79F8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93760-FACB-490B-949B-4AE6A46E1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334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DB82-98A8-4B4E-B21C-C607BED79F8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93760-FACB-490B-949B-4AE6A46E1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3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DB82-98A8-4B4E-B21C-C607BED79F8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93760-FACB-490B-949B-4AE6A46E1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593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DB82-98A8-4B4E-B21C-C607BED79F8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93760-FACB-490B-949B-4AE6A46E1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54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DB82-98A8-4B4E-B21C-C607BED79F8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93760-FACB-490B-949B-4AE6A46E1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145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DB82-98A8-4B4E-B21C-C607BED79F8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93760-FACB-490B-949B-4AE6A46E1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374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DB82-98A8-4B4E-B21C-C607BED79F8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93760-FACB-490B-949B-4AE6A46E1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96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ADB82-98A8-4B4E-B21C-C607BED79F8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93760-FACB-490B-949B-4AE6A46E1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756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5" y="0"/>
            <a:ext cx="91010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406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" y="0"/>
            <a:ext cx="91354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986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3" y="0"/>
            <a:ext cx="91210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511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4" y="0"/>
            <a:ext cx="91268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368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2018-05-02T14:47:03Z</dcterms:created>
  <dcterms:modified xsi:type="dcterms:W3CDTF">2018-05-02T14:48:27Z</dcterms:modified>
</cp:coreProperties>
</file>