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440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901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04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011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532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690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72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8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964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729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88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045E6-F1C6-45CA-B004-983C56C02EA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B6DC7-346F-42D9-9FFF-4388DDA8A9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429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" y="0"/>
            <a:ext cx="9135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643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5" y="0"/>
            <a:ext cx="91010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49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0" y="0"/>
            <a:ext cx="90952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702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2018-05-02T14:56:29Z</dcterms:created>
  <dcterms:modified xsi:type="dcterms:W3CDTF">2018-05-02T14:57:54Z</dcterms:modified>
</cp:coreProperties>
</file>