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487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73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335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89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315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97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10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462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810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55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75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6DFE1-D109-460C-B16A-FE416D84121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73F10-E55E-4F2D-BDE9-B8FE60B3BE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51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" y="0"/>
            <a:ext cx="9112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429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2018-05-02T11:18:17Z</dcterms:created>
  <dcterms:modified xsi:type="dcterms:W3CDTF">2018-05-02T11:18:54Z</dcterms:modified>
</cp:coreProperties>
</file>