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04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032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25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75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307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89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84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36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45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01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73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B475-5A15-4366-8FB7-4BD946DDE0C3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4B1C3-16DE-4589-9AA9-DADE7D2FF0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99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" y="0"/>
            <a:ext cx="9109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96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" y="0"/>
            <a:ext cx="9135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5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76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2018-05-02T11:10:23Z</dcterms:created>
  <dcterms:modified xsi:type="dcterms:W3CDTF">2018-05-02T11:11:34Z</dcterms:modified>
</cp:coreProperties>
</file>