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995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525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66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192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713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548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230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8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30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00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862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A059-185B-4A0E-BC6E-AC769E45F001}" type="datetimeFigureOut">
              <a:rPr lang="en-GB" smtClean="0"/>
              <a:t>02/05/2018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BDF0D-5EA9-460A-8C82-64F9C74397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09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" y="0"/>
            <a:ext cx="91353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24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" y="0"/>
            <a:ext cx="91268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165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</cp:revision>
  <dcterms:created xsi:type="dcterms:W3CDTF">2018-05-02T15:05:45Z</dcterms:created>
  <dcterms:modified xsi:type="dcterms:W3CDTF">2018-05-02T15:06:31Z</dcterms:modified>
</cp:coreProperties>
</file>