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1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186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40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8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3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84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12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49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32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3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10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D3A99-D2EF-4B37-80EB-99400089EE5C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D75B6-6B0A-437F-8D30-58DCEAE37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16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83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78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2018-05-02T13:19:15Z</dcterms:created>
  <dcterms:modified xsi:type="dcterms:W3CDTF">2018-05-02T13:20:11Z</dcterms:modified>
</cp:coreProperties>
</file>