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77A4-95A3-4A60-9162-976CC699856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E417-2B4E-401A-B4FC-05AA15A7E5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041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77A4-95A3-4A60-9162-976CC699856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E417-2B4E-401A-B4FC-05AA15A7E5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699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77A4-95A3-4A60-9162-976CC699856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E417-2B4E-401A-B4FC-05AA15A7E5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71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77A4-95A3-4A60-9162-976CC699856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E417-2B4E-401A-B4FC-05AA15A7E5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128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77A4-95A3-4A60-9162-976CC699856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E417-2B4E-401A-B4FC-05AA15A7E5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94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77A4-95A3-4A60-9162-976CC699856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E417-2B4E-401A-B4FC-05AA15A7E5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598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77A4-95A3-4A60-9162-976CC699856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E417-2B4E-401A-B4FC-05AA15A7E5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225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77A4-95A3-4A60-9162-976CC699856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E417-2B4E-401A-B4FC-05AA15A7E5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13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77A4-95A3-4A60-9162-976CC699856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E417-2B4E-401A-B4FC-05AA15A7E5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200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77A4-95A3-4A60-9162-976CC699856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E417-2B4E-401A-B4FC-05AA15A7E5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68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177A4-95A3-4A60-9162-976CC699856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E417-2B4E-401A-B4FC-05AA15A7E5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106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177A4-95A3-4A60-9162-976CC699856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7E417-2B4E-401A-B4FC-05AA15A7E5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56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420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73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679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3"/>
            <a:ext cx="9144000" cy="6849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553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6"/>
            <a:ext cx="9144000" cy="684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294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57"/>
            <a:ext cx="9144000" cy="6845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202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665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719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41"/>
            <a:ext cx="9144000" cy="684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449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2018-05-02T11:49:23Z</dcterms:created>
  <dcterms:modified xsi:type="dcterms:W3CDTF">2018-05-02T11:52:31Z</dcterms:modified>
</cp:coreProperties>
</file>