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95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91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387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52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958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99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30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349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8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10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537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ADC4A-CA9E-42EE-9148-5CB46F3C0AAF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6B7F0-06DA-48AC-8A19-5E3882228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29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" y="0"/>
            <a:ext cx="91210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905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" y="0"/>
            <a:ext cx="9115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449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7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2018-05-02T13:46:26Z</dcterms:created>
  <dcterms:modified xsi:type="dcterms:W3CDTF">2018-05-02T13:47:33Z</dcterms:modified>
</cp:coreProperties>
</file>