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5E89-52CF-4D47-AB9F-72AF0188F4E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B824-DEB8-4174-939C-AB4948B54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808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5E89-52CF-4D47-AB9F-72AF0188F4E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B824-DEB8-4174-939C-AB4948B54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211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5E89-52CF-4D47-AB9F-72AF0188F4E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B824-DEB8-4174-939C-AB4948B54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066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5E89-52CF-4D47-AB9F-72AF0188F4E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B824-DEB8-4174-939C-AB4948B54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714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5E89-52CF-4D47-AB9F-72AF0188F4E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B824-DEB8-4174-939C-AB4948B54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671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5E89-52CF-4D47-AB9F-72AF0188F4E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B824-DEB8-4174-939C-AB4948B54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371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5E89-52CF-4D47-AB9F-72AF0188F4E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B824-DEB8-4174-939C-AB4948B54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074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5E89-52CF-4D47-AB9F-72AF0188F4E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B824-DEB8-4174-939C-AB4948B54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439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5E89-52CF-4D47-AB9F-72AF0188F4E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B824-DEB8-4174-939C-AB4948B54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525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5E89-52CF-4D47-AB9F-72AF0188F4E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B824-DEB8-4174-939C-AB4948B54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490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5E89-52CF-4D47-AB9F-72AF0188F4E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7B824-DEB8-4174-939C-AB4948B54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45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55E89-52CF-4D47-AB9F-72AF0188F4EB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7B824-DEB8-4174-939C-AB4948B54B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464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" y="0"/>
            <a:ext cx="9132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531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</cp:revision>
  <dcterms:created xsi:type="dcterms:W3CDTF">2018-05-02T12:06:42Z</dcterms:created>
  <dcterms:modified xsi:type="dcterms:W3CDTF">2018-05-02T12:46:10Z</dcterms:modified>
</cp:coreProperties>
</file>