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90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3E8E3-DE67-41E7-BB7D-89DA34ABFD8B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D727E-319A-49B0-8A25-36AF418EFC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5648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3E8E3-DE67-41E7-BB7D-89DA34ABFD8B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D727E-319A-49B0-8A25-36AF418EFC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9795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3E8E3-DE67-41E7-BB7D-89DA34ABFD8B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D727E-319A-49B0-8A25-36AF418EFC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9593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3E8E3-DE67-41E7-BB7D-89DA34ABFD8B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D727E-319A-49B0-8A25-36AF418EFC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84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3E8E3-DE67-41E7-BB7D-89DA34ABFD8B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D727E-319A-49B0-8A25-36AF418EFC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2166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3E8E3-DE67-41E7-BB7D-89DA34ABFD8B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D727E-319A-49B0-8A25-36AF418EFC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3796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3E8E3-DE67-41E7-BB7D-89DA34ABFD8B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D727E-319A-49B0-8A25-36AF418EFC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2455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3E8E3-DE67-41E7-BB7D-89DA34ABFD8B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D727E-319A-49B0-8A25-36AF418EFC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714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3E8E3-DE67-41E7-BB7D-89DA34ABFD8B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D727E-319A-49B0-8A25-36AF418EFC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0005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3E8E3-DE67-41E7-BB7D-89DA34ABFD8B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D727E-319A-49B0-8A25-36AF418EFC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319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3E8E3-DE67-41E7-BB7D-89DA34ABFD8B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D727E-319A-49B0-8A25-36AF418EFC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207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3E8E3-DE67-41E7-BB7D-89DA34ABFD8B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ED727E-319A-49B0-8A25-36AF418EFC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0100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52"/>
            <a:ext cx="9144000" cy="6853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563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3" y="0"/>
            <a:ext cx="91325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6063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2018-05-02T13:38:12Z</dcterms:created>
  <dcterms:modified xsi:type="dcterms:W3CDTF">2018-05-02T13:39:05Z</dcterms:modified>
</cp:coreProperties>
</file>