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4F10-E954-49DF-B61F-C50F893A302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7BB0-58DB-4195-A2E2-1B6E364C5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061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4F10-E954-49DF-B61F-C50F893A302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7BB0-58DB-4195-A2E2-1B6E364C5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497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4F10-E954-49DF-B61F-C50F893A302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7BB0-58DB-4195-A2E2-1B6E364C5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449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4F10-E954-49DF-B61F-C50F893A302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7BB0-58DB-4195-A2E2-1B6E364C5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050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4F10-E954-49DF-B61F-C50F893A302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7BB0-58DB-4195-A2E2-1B6E364C5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42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4F10-E954-49DF-B61F-C50F893A302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7BB0-58DB-4195-A2E2-1B6E364C5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1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4F10-E954-49DF-B61F-C50F893A302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7BB0-58DB-4195-A2E2-1B6E364C5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46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4F10-E954-49DF-B61F-C50F893A302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7BB0-58DB-4195-A2E2-1B6E364C5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553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4F10-E954-49DF-B61F-C50F893A302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7BB0-58DB-4195-A2E2-1B6E364C5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5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4F10-E954-49DF-B61F-C50F893A302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7BB0-58DB-4195-A2E2-1B6E364C5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244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D4F10-E954-49DF-B61F-C50F893A302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7BB0-58DB-4195-A2E2-1B6E364C5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572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D4F10-E954-49DF-B61F-C50F893A302A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57BB0-58DB-4195-A2E2-1B6E364C59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29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" y="0"/>
            <a:ext cx="9138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902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5" y="0"/>
            <a:ext cx="91124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038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2018-05-02T13:03:40Z</dcterms:created>
  <dcterms:modified xsi:type="dcterms:W3CDTF">2018-05-02T13:04:38Z</dcterms:modified>
</cp:coreProperties>
</file>