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108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37A0-D233-4F35-A3A5-20C839E42A8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6C724-56E7-4ABC-B5D1-DEA6197B57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022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37A0-D233-4F35-A3A5-20C839E42A8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6C724-56E7-4ABC-B5D1-DEA6197B57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243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37A0-D233-4F35-A3A5-20C839E42A8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6C724-56E7-4ABC-B5D1-DEA6197B57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486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37A0-D233-4F35-A3A5-20C839E42A8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6C724-56E7-4ABC-B5D1-DEA6197B57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67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37A0-D233-4F35-A3A5-20C839E42A8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6C724-56E7-4ABC-B5D1-DEA6197B57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183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37A0-D233-4F35-A3A5-20C839E42A8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6C724-56E7-4ABC-B5D1-DEA6197B57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641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37A0-D233-4F35-A3A5-20C839E42A8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6C724-56E7-4ABC-B5D1-DEA6197B57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859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37A0-D233-4F35-A3A5-20C839E42A8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6C724-56E7-4ABC-B5D1-DEA6197B57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057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37A0-D233-4F35-A3A5-20C839E42A8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6C724-56E7-4ABC-B5D1-DEA6197B57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615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37A0-D233-4F35-A3A5-20C839E42A8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6C724-56E7-4ABC-B5D1-DEA6197B57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069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937A0-D233-4F35-A3A5-20C839E42A8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6C724-56E7-4ABC-B5D1-DEA6197B57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235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937A0-D233-4F35-A3A5-20C839E42A8E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6C724-56E7-4ABC-B5D1-DEA6197B57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369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" y="0"/>
            <a:ext cx="913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950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" y="0"/>
            <a:ext cx="91210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418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2018-05-02T11:39:04Z</dcterms:created>
  <dcterms:modified xsi:type="dcterms:W3CDTF">2018-05-02T11:39:58Z</dcterms:modified>
</cp:coreProperties>
</file>