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5" d="100"/>
          <a:sy n="85" d="100"/>
        </p:scale>
        <p:origin x="90" y="4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FA944-9071-4066-A113-7AEF05032162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86B61-389A-4BFF-9D2D-F299693312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97886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FA944-9071-4066-A113-7AEF05032162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86B61-389A-4BFF-9D2D-F299693312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42991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FA944-9071-4066-A113-7AEF05032162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86B61-389A-4BFF-9D2D-F299693312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6499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FA944-9071-4066-A113-7AEF05032162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86B61-389A-4BFF-9D2D-F299693312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82458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FA944-9071-4066-A113-7AEF05032162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86B61-389A-4BFF-9D2D-F299693312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26886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FA944-9071-4066-A113-7AEF05032162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86B61-389A-4BFF-9D2D-F299693312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24549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FA944-9071-4066-A113-7AEF05032162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86B61-389A-4BFF-9D2D-F299693312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9477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FA944-9071-4066-A113-7AEF05032162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86B61-389A-4BFF-9D2D-F299693312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22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FA944-9071-4066-A113-7AEF05032162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86B61-389A-4BFF-9D2D-F299693312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8943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FA944-9071-4066-A113-7AEF05032162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86B61-389A-4BFF-9D2D-F299693312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74738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FA944-9071-4066-A113-7AEF05032162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86B61-389A-4BFF-9D2D-F299693312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3588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6FA944-9071-4066-A113-7AEF05032162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B86B61-389A-4BFF-9D2D-F299693312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7014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5" y="0"/>
            <a:ext cx="914112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574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91" y="0"/>
            <a:ext cx="911821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27252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</cp:revision>
  <dcterms:created xsi:type="dcterms:W3CDTF">2018-05-02T14:39:56Z</dcterms:created>
  <dcterms:modified xsi:type="dcterms:W3CDTF">2018-05-02T14:40:50Z</dcterms:modified>
</cp:coreProperties>
</file>