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10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83276-B8BB-412C-91D3-2C85E7FCB717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ABB9-ABD0-41DC-ACF2-2E8A7FAEF8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593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83276-B8BB-412C-91D3-2C85E7FCB717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ABB9-ABD0-41DC-ACF2-2E8A7FAEF8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852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83276-B8BB-412C-91D3-2C85E7FCB717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ABB9-ABD0-41DC-ACF2-2E8A7FAEF8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223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83276-B8BB-412C-91D3-2C85E7FCB717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ABB9-ABD0-41DC-ACF2-2E8A7FAEF8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168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83276-B8BB-412C-91D3-2C85E7FCB717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ABB9-ABD0-41DC-ACF2-2E8A7FAEF8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530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83276-B8BB-412C-91D3-2C85E7FCB717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ABB9-ABD0-41DC-ACF2-2E8A7FAEF8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805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83276-B8BB-412C-91D3-2C85E7FCB717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ABB9-ABD0-41DC-ACF2-2E8A7FAEF8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828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83276-B8BB-412C-91D3-2C85E7FCB717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ABB9-ABD0-41DC-ACF2-2E8A7FAEF8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6645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83276-B8BB-412C-91D3-2C85E7FCB717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ABB9-ABD0-41DC-ACF2-2E8A7FAEF8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054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83276-B8BB-412C-91D3-2C85E7FCB717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ABB9-ABD0-41DC-ACF2-2E8A7FAEF8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6336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83276-B8BB-412C-91D3-2C85E7FCB717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4ABB9-ABD0-41DC-ACF2-2E8A7FAEF8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188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83276-B8BB-412C-91D3-2C85E7FCB717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4ABB9-ABD0-41DC-ACF2-2E8A7FAEF8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2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" y="0"/>
            <a:ext cx="9138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952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1" y="0"/>
            <a:ext cx="91238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354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2018-05-02T11:00:33Z</dcterms:created>
  <dcterms:modified xsi:type="dcterms:W3CDTF">2018-05-02T11:01:31Z</dcterms:modified>
</cp:coreProperties>
</file>