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96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45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32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228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55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07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892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60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418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940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73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8BB82-0D04-4218-BBE9-F2ABDEC1FB2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D016B-0F0D-4EF8-9367-350F448164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96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951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944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1" y="0"/>
            <a:ext cx="91182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97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2018-04-30T14:21:56Z</dcterms:created>
  <dcterms:modified xsi:type="dcterms:W3CDTF">2018-04-30T14:23:04Z</dcterms:modified>
</cp:coreProperties>
</file>