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37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88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49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97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41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1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16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60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82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4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3AA95-8200-497E-A0F2-F458FB87EA01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B04C5-EF54-48D1-8320-AA37F6CF35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03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" y="0"/>
            <a:ext cx="91377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" y="0"/>
            <a:ext cx="91377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6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2018-04-30T09:42:40Z</dcterms:created>
  <dcterms:modified xsi:type="dcterms:W3CDTF">2018-04-30T09:44:01Z</dcterms:modified>
</cp:coreProperties>
</file>