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A53D-93F6-485E-935B-EBFA8C1D1C4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8C0-F097-4BEC-8007-7179219A4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59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A53D-93F6-485E-935B-EBFA8C1D1C4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8C0-F097-4BEC-8007-7179219A4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25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A53D-93F6-485E-935B-EBFA8C1D1C4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8C0-F097-4BEC-8007-7179219A4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343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A53D-93F6-485E-935B-EBFA8C1D1C4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8C0-F097-4BEC-8007-7179219A4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91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A53D-93F6-485E-935B-EBFA8C1D1C4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8C0-F097-4BEC-8007-7179219A4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54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A53D-93F6-485E-935B-EBFA8C1D1C4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8C0-F097-4BEC-8007-7179219A4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721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A53D-93F6-485E-935B-EBFA8C1D1C4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8C0-F097-4BEC-8007-7179219A4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916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A53D-93F6-485E-935B-EBFA8C1D1C4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8C0-F097-4BEC-8007-7179219A4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19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A53D-93F6-485E-935B-EBFA8C1D1C4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8C0-F097-4BEC-8007-7179219A4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429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A53D-93F6-485E-935B-EBFA8C1D1C4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8C0-F097-4BEC-8007-7179219A4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248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8A53D-93F6-485E-935B-EBFA8C1D1C4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298C0-F097-4BEC-8007-7179219A4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99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8A53D-93F6-485E-935B-EBFA8C1D1C4C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298C0-F097-4BEC-8007-7179219A4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440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5" y="0"/>
            <a:ext cx="91186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40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1" y="0"/>
            <a:ext cx="9106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682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6"/>
            <a:ext cx="9144000" cy="685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387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6"/>
            <a:ext cx="9144000" cy="685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696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5" y="0"/>
            <a:ext cx="90932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016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29"/>
            <a:ext cx="9144000" cy="68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832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2018-04-30T12:24:15Z</dcterms:created>
  <dcterms:modified xsi:type="dcterms:W3CDTF">2018-04-30T12:26:37Z</dcterms:modified>
</cp:coreProperties>
</file>