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99" d="100"/>
          <a:sy n="99" d="100"/>
        </p:scale>
        <p:origin x="78" y="2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392BE-E5DB-45A7-B2E8-462341FFCB82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913A1-38E5-4D36-A38C-14691930FE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4883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392BE-E5DB-45A7-B2E8-462341FFCB82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913A1-38E5-4D36-A38C-14691930FE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30939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392BE-E5DB-45A7-B2E8-462341FFCB82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913A1-38E5-4D36-A38C-14691930FE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98973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392BE-E5DB-45A7-B2E8-462341FFCB82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913A1-38E5-4D36-A38C-14691930FE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30860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392BE-E5DB-45A7-B2E8-462341FFCB82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913A1-38E5-4D36-A38C-14691930FE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523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392BE-E5DB-45A7-B2E8-462341FFCB82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913A1-38E5-4D36-A38C-14691930FE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33755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392BE-E5DB-45A7-B2E8-462341FFCB82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913A1-38E5-4D36-A38C-14691930FE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05157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392BE-E5DB-45A7-B2E8-462341FFCB82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913A1-38E5-4D36-A38C-14691930FE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21717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392BE-E5DB-45A7-B2E8-462341FFCB82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913A1-38E5-4D36-A38C-14691930FE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73020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392BE-E5DB-45A7-B2E8-462341FFCB82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913A1-38E5-4D36-A38C-14691930FE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54889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392BE-E5DB-45A7-B2E8-462341FFCB82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913A1-38E5-4D36-A38C-14691930FE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0154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B392BE-E5DB-45A7-B2E8-462341FFCB82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E913A1-38E5-4D36-A38C-14691930FE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2653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mp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mp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mp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mp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mp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mp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8" y="0"/>
            <a:ext cx="91382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28313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1" y="0"/>
            <a:ext cx="912389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21284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23080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85" y="0"/>
            <a:ext cx="910103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16620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62287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59" y="0"/>
            <a:ext cx="911528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87455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59" y="0"/>
            <a:ext cx="911528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2783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3" y="0"/>
            <a:ext cx="913537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74493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52"/>
            <a:ext cx="9144000" cy="6853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74190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61"/>
            <a:ext cx="9144000" cy="6853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38751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On-screen Show (4:3)</PresentationFormat>
  <Paragraphs>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</cp:revision>
  <dcterms:created xsi:type="dcterms:W3CDTF">2018-04-30T13:24:57Z</dcterms:created>
  <dcterms:modified xsi:type="dcterms:W3CDTF">2018-04-30T13:28:31Z</dcterms:modified>
</cp:coreProperties>
</file>