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28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BC4EB-B700-4AFE-94F6-CF2BB8EAC30A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804A3-5388-4B78-A6A9-09F9EDBB2C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93214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BC4EB-B700-4AFE-94F6-CF2BB8EAC30A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804A3-5388-4B78-A6A9-09F9EDBB2C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22650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BC4EB-B700-4AFE-94F6-CF2BB8EAC30A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804A3-5388-4B78-A6A9-09F9EDBB2C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8978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BC4EB-B700-4AFE-94F6-CF2BB8EAC30A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804A3-5388-4B78-A6A9-09F9EDBB2C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81436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BC4EB-B700-4AFE-94F6-CF2BB8EAC30A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804A3-5388-4B78-A6A9-09F9EDBB2C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3198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BC4EB-B700-4AFE-94F6-CF2BB8EAC30A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804A3-5388-4B78-A6A9-09F9EDBB2C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0490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BC4EB-B700-4AFE-94F6-CF2BB8EAC30A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804A3-5388-4B78-A6A9-09F9EDBB2C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14426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BC4EB-B700-4AFE-94F6-CF2BB8EAC30A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804A3-5388-4B78-A6A9-09F9EDBB2C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4878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BC4EB-B700-4AFE-94F6-CF2BB8EAC30A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804A3-5388-4B78-A6A9-09F9EDBB2C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8537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BC4EB-B700-4AFE-94F6-CF2BB8EAC30A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804A3-5388-4B78-A6A9-09F9EDBB2C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772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BC4EB-B700-4AFE-94F6-CF2BB8EAC30A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804A3-5388-4B78-A6A9-09F9EDBB2C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32172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2BC4EB-B700-4AFE-94F6-CF2BB8EAC30A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2804A3-5388-4B78-A6A9-09F9EDBB2C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3700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53"/>
            <a:ext cx="9144000" cy="6851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19566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</cp:revision>
  <dcterms:created xsi:type="dcterms:W3CDTF">2018-04-30T14:09:27Z</dcterms:created>
  <dcterms:modified xsi:type="dcterms:W3CDTF">2018-04-30T14:10:10Z</dcterms:modified>
</cp:coreProperties>
</file>