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2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99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58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13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2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70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4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5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230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82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0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2C06B-37BA-4854-AE80-FB49A70221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F5B3D-1AA9-4B33-A2A6-664A0056F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7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27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36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2018-04-30T14:38:01Z</dcterms:created>
  <dcterms:modified xsi:type="dcterms:W3CDTF">2018-04-30T14:39:13Z</dcterms:modified>
</cp:coreProperties>
</file>