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66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8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73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22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287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64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35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7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97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5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B3BBE-B425-4E8A-889A-E850A82A983E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20C70-2385-4289-BA28-701C4FAF91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27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07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2018-04-30T14:31:46Z</dcterms:created>
  <dcterms:modified xsi:type="dcterms:W3CDTF">2018-04-30T14:32:19Z</dcterms:modified>
</cp:coreProperties>
</file>