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1FF5A-D137-4AA4-A2E2-3FC701807A6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4E09-0CC7-4EB6-829B-EC7A261206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949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1FF5A-D137-4AA4-A2E2-3FC701807A6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4E09-0CC7-4EB6-829B-EC7A261206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51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1FF5A-D137-4AA4-A2E2-3FC701807A6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4E09-0CC7-4EB6-829B-EC7A261206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678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1FF5A-D137-4AA4-A2E2-3FC701807A6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4E09-0CC7-4EB6-829B-EC7A261206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235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1FF5A-D137-4AA4-A2E2-3FC701807A6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4E09-0CC7-4EB6-829B-EC7A261206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051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1FF5A-D137-4AA4-A2E2-3FC701807A6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4E09-0CC7-4EB6-829B-EC7A261206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173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1FF5A-D137-4AA4-A2E2-3FC701807A6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4E09-0CC7-4EB6-829B-EC7A261206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800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1FF5A-D137-4AA4-A2E2-3FC701807A6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4E09-0CC7-4EB6-829B-EC7A261206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972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1FF5A-D137-4AA4-A2E2-3FC701807A6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4E09-0CC7-4EB6-829B-EC7A261206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485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1FF5A-D137-4AA4-A2E2-3FC701807A6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4E09-0CC7-4EB6-829B-EC7A261206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291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1FF5A-D137-4AA4-A2E2-3FC701807A6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4E09-0CC7-4EB6-829B-EC7A261206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418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1FF5A-D137-4AA4-A2E2-3FC701807A6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B4E09-0CC7-4EB6-829B-EC7A261206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00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23" y="1"/>
            <a:ext cx="91664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40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06"/>
            <a:ext cx="9144000" cy="6865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893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06"/>
            <a:ext cx="9144000" cy="6865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613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439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414"/>
            <a:ext cx="9144000" cy="6874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008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2018-04-30T12:42:13Z</dcterms:created>
  <dcterms:modified xsi:type="dcterms:W3CDTF">2018-04-30T12:44:46Z</dcterms:modified>
</cp:coreProperties>
</file>