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37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67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86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32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18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688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83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3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91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B283F-CFE4-49B4-83E1-7E03903CE60D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A8258-B206-4A46-A58E-AE0328818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4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81"/>
            <a:ext cx="9144000" cy="683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1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5" y="0"/>
            <a:ext cx="9118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586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4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2018-04-30T13:14:56Z</dcterms:created>
  <dcterms:modified xsi:type="dcterms:W3CDTF">2018-04-30T13:17:22Z</dcterms:modified>
</cp:coreProperties>
</file>