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F6E7-822C-48EB-AC87-54427671C5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CF14-0B32-4075-9889-6F1B5C107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466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F6E7-822C-48EB-AC87-54427671C5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CF14-0B32-4075-9889-6F1B5C107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526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F6E7-822C-48EB-AC87-54427671C5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CF14-0B32-4075-9889-6F1B5C107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351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F6E7-822C-48EB-AC87-54427671C5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CF14-0B32-4075-9889-6F1B5C107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830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F6E7-822C-48EB-AC87-54427671C5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CF14-0B32-4075-9889-6F1B5C107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279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F6E7-822C-48EB-AC87-54427671C5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CF14-0B32-4075-9889-6F1B5C107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498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F6E7-822C-48EB-AC87-54427671C5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CF14-0B32-4075-9889-6F1B5C107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413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F6E7-822C-48EB-AC87-54427671C5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CF14-0B32-4075-9889-6F1B5C107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474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F6E7-822C-48EB-AC87-54427671C5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CF14-0B32-4075-9889-6F1B5C107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034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F6E7-822C-48EB-AC87-54427671C5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CF14-0B32-4075-9889-6F1B5C107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2808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F6E7-822C-48EB-AC87-54427671C5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CF14-0B32-4075-9889-6F1B5C107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852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3F6E7-822C-48EB-AC87-54427671C5B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9CF14-0B32-4075-9889-6F1B5C107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494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1" y="0"/>
            <a:ext cx="91182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654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2018-04-30T14:15:22Z</dcterms:created>
  <dcterms:modified xsi:type="dcterms:W3CDTF">2018-04-30T14:15:52Z</dcterms:modified>
</cp:coreProperties>
</file>