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807A-2531-4CC4-9B54-C2B1F2D0723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7F53A-3CA5-41B6-88B3-3EF5DB5D2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57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807A-2531-4CC4-9B54-C2B1F2D0723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7F53A-3CA5-41B6-88B3-3EF5DB5D2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371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807A-2531-4CC4-9B54-C2B1F2D0723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7F53A-3CA5-41B6-88B3-3EF5DB5D2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90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807A-2531-4CC4-9B54-C2B1F2D0723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7F53A-3CA5-41B6-88B3-3EF5DB5D2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882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807A-2531-4CC4-9B54-C2B1F2D0723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7F53A-3CA5-41B6-88B3-3EF5DB5D2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20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807A-2531-4CC4-9B54-C2B1F2D0723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7F53A-3CA5-41B6-88B3-3EF5DB5D2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438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807A-2531-4CC4-9B54-C2B1F2D0723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7F53A-3CA5-41B6-88B3-3EF5DB5D2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767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807A-2531-4CC4-9B54-C2B1F2D0723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7F53A-3CA5-41B6-88B3-3EF5DB5D2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313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807A-2531-4CC4-9B54-C2B1F2D0723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7F53A-3CA5-41B6-88B3-3EF5DB5D2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736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807A-2531-4CC4-9B54-C2B1F2D0723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7F53A-3CA5-41B6-88B3-3EF5DB5D2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3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7807A-2531-4CC4-9B54-C2B1F2D0723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7F53A-3CA5-41B6-88B3-3EF5DB5D2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662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7807A-2531-4CC4-9B54-C2B1F2D0723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7F53A-3CA5-41B6-88B3-3EF5DB5D2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03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" y="0"/>
            <a:ext cx="91347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11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2018-04-30T14:53:08Z</dcterms:created>
  <dcterms:modified xsi:type="dcterms:W3CDTF">2018-04-30T14:53:35Z</dcterms:modified>
</cp:coreProperties>
</file>