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12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92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37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7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833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97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75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92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396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6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79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A23E-669A-4515-A90E-881B69FA3B0F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77EB-FDAB-4E9D-BF7B-49801EA267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57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7"/>
            <a:ext cx="9144000" cy="685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390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" y="0"/>
            <a:ext cx="9128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203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8" y="0"/>
            <a:ext cx="91155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99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1" y="0"/>
            <a:ext cx="9106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64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" y="0"/>
            <a:ext cx="9125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36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" y="0"/>
            <a:ext cx="91376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96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2018-04-30T12:15:15Z</dcterms:created>
  <dcterms:modified xsi:type="dcterms:W3CDTF">2018-04-30T12:19:06Z</dcterms:modified>
</cp:coreProperties>
</file>