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00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03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426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06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125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668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2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92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582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87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17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70663-F9CC-4D85-BADA-D3C34F8889C7}" type="datetimeFigureOut">
              <a:rPr lang="en-GB" smtClean="0"/>
              <a:t>30/04/2018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92D8F-FB22-4FA9-9E50-C6899218F2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70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5" y="0"/>
            <a:ext cx="9107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92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" y="0"/>
            <a:ext cx="91347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182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" y="0"/>
            <a:ext cx="91225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862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" y="0"/>
            <a:ext cx="91255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126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" y="0"/>
            <a:ext cx="91347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20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" y="0"/>
            <a:ext cx="91347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847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" y="0"/>
            <a:ext cx="91255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502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2018-04-30T09:24:58Z</dcterms:created>
  <dcterms:modified xsi:type="dcterms:W3CDTF">2018-04-30T09:28:55Z</dcterms:modified>
</cp:coreProperties>
</file>