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B21D5-7E5F-4921-8136-89108664F1E1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1A7D4-7215-4B74-90CD-9131A31893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1138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B21D5-7E5F-4921-8136-89108664F1E1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1A7D4-7215-4B74-90CD-9131A31893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2898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B21D5-7E5F-4921-8136-89108664F1E1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1A7D4-7215-4B74-90CD-9131A31893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2178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B21D5-7E5F-4921-8136-89108664F1E1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1A7D4-7215-4B74-90CD-9131A31893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444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B21D5-7E5F-4921-8136-89108664F1E1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1A7D4-7215-4B74-90CD-9131A31893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39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B21D5-7E5F-4921-8136-89108664F1E1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1A7D4-7215-4B74-90CD-9131A31893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2720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B21D5-7E5F-4921-8136-89108664F1E1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1A7D4-7215-4B74-90CD-9131A31893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5098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B21D5-7E5F-4921-8136-89108664F1E1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1A7D4-7215-4B74-90CD-9131A31893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647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B21D5-7E5F-4921-8136-89108664F1E1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1A7D4-7215-4B74-90CD-9131A31893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157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B21D5-7E5F-4921-8136-89108664F1E1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1A7D4-7215-4B74-90CD-9131A31893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44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B21D5-7E5F-4921-8136-89108664F1E1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1A7D4-7215-4B74-90CD-9131A31893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321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3B21D5-7E5F-4921-8136-89108664F1E1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1A7D4-7215-4B74-90CD-9131A31893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112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mp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mp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mp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mp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mp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mp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03" y="0"/>
            <a:ext cx="9153605" cy="6858000"/>
          </a:xfrm>
          <a:prstGeom prst="rect">
            <a:avLst/>
          </a:prstGeom>
        </p:spPr>
      </p:pic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7552"/>
            <a:ext cx="9144000" cy="560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6800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03" y="0"/>
            <a:ext cx="9153605" cy="6858000"/>
          </a:xfrm>
          <a:prstGeom prst="rect">
            <a:avLst/>
          </a:prstGeom>
        </p:spPr>
      </p:pic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4988"/>
            <a:ext cx="9144000" cy="5208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7357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03" y="0"/>
            <a:ext cx="9153605" cy="6858000"/>
          </a:xfrm>
          <a:prstGeom prst="rect">
            <a:avLst/>
          </a:prstGeom>
        </p:spPr>
      </p:pic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6973"/>
            <a:ext cx="9144000" cy="5204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3065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03" y="0"/>
            <a:ext cx="9153605" cy="6858000"/>
          </a:xfrm>
          <a:prstGeom prst="rect">
            <a:avLst/>
          </a:prstGeom>
        </p:spPr>
      </p:pic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0341"/>
            <a:ext cx="9144000" cy="4917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9786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03" y="0"/>
            <a:ext cx="9153605" cy="6858000"/>
          </a:xfrm>
          <a:prstGeom prst="rect">
            <a:avLst/>
          </a:prstGeom>
        </p:spPr>
      </p:pic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0294"/>
            <a:ext cx="9144000" cy="5097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5259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03" y="0"/>
            <a:ext cx="9153605" cy="6858000"/>
          </a:xfrm>
          <a:prstGeom prst="rect">
            <a:avLst/>
          </a:prstGeom>
        </p:spPr>
      </p:pic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1943"/>
            <a:ext cx="9144000" cy="5254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6908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03" y="0"/>
            <a:ext cx="9153605" cy="6858000"/>
          </a:xfrm>
          <a:prstGeom prst="rect">
            <a:avLst/>
          </a:prstGeom>
        </p:spPr>
      </p:pic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273"/>
            <a:ext cx="9144000" cy="5449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157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03" y="0"/>
            <a:ext cx="9153605" cy="6858000"/>
          </a:xfrm>
          <a:prstGeom prst="rect">
            <a:avLst/>
          </a:prstGeom>
        </p:spPr>
      </p:pic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9" y="771154"/>
            <a:ext cx="8973802" cy="5315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259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03" y="0"/>
            <a:ext cx="9153605" cy="6858000"/>
          </a:xfrm>
          <a:prstGeom prst="rect">
            <a:avLst/>
          </a:prstGeom>
        </p:spPr>
      </p:pic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6349"/>
            <a:ext cx="9144000" cy="5605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9180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03" y="0"/>
            <a:ext cx="9153605" cy="6858000"/>
          </a:xfrm>
          <a:prstGeom prst="rect">
            <a:avLst/>
          </a:prstGeom>
        </p:spPr>
      </p:pic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31982"/>
            <a:ext cx="9144000" cy="539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263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03" y="0"/>
            <a:ext cx="9153605" cy="6858000"/>
          </a:xfrm>
          <a:prstGeom prst="rect">
            <a:avLst/>
          </a:prstGeom>
        </p:spPr>
      </p:pic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8801"/>
            <a:ext cx="9144000" cy="4840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6234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03" y="0"/>
            <a:ext cx="9153605" cy="6858000"/>
          </a:xfrm>
          <a:prstGeom prst="rect">
            <a:avLst/>
          </a:prstGeom>
        </p:spPr>
      </p:pic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1859"/>
            <a:ext cx="9144000" cy="5134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713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03" y="0"/>
            <a:ext cx="9153605" cy="6858000"/>
          </a:xfrm>
          <a:prstGeom prst="rect">
            <a:avLst/>
          </a:prstGeom>
        </p:spPr>
      </p:pic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6637"/>
            <a:ext cx="9144000" cy="5364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9126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03" y="0"/>
            <a:ext cx="9153605" cy="6858000"/>
          </a:xfrm>
          <a:prstGeom prst="rect">
            <a:avLst/>
          </a:prstGeom>
        </p:spPr>
      </p:pic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0863"/>
            <a:ext cx="9144000" cy="541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6802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03" y="0"/>
            <a:ext cx="9153605" cy="6858000"/>
          </a:xfrm>
          <a:prstGeom prst="rect">
            <a:avLst/>
          </a:prstGeom>
        </p:spPr>
      </p:pic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1330"/>
            <a:ext cx="9144000" cy="5475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2049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Application>Microsoft Office PowerPoint</Application>
  <PresentationFormat>On-screen Show (4:3)</PresentationFormat>
  <Paragraphs>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2018-04-30T13:05:59Z</dcterms:created>
  <dcterms:modified xsi:type="dcterms:W3CDTF">2018-04-30T13:11:02Z</dcterms:modified>
</cp:coreProperties>
</file>