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19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05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1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0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8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55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717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81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37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040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4BB08-3FA9-4391-85BE-A3091DA51573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3E4B1-5A34-409C-B242-0B79A2375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38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" y="0"/>
            <a:ext cx="9125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69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" y="0"/>
            <a:ext cx="9125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95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2018-04-30T09:35:58Z</dcterms:created>
  <dcterms:modified xsi:type="dcterms:W3CDTF">2018-04-30T09:37:06Z</dcterms:modified>
</cp:coreProperties>
</file>