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27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30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67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691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24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88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12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01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75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55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24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C7E1-0FBC-4C44-B3FE-88B96E7E52AA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96FED-6E3F-47B4-8894-F0CDE474D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32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"/>
            <a:ext cx="9144000" cy="684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92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2"/>
            <a:ext cx="9144000" cy="685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60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2018-04-30T13:58:54Z</dcterms:created>
  <dcterms:modified xsi:type="dcterms:W3CDTF">2018-04-30T13:59:51Z</dcterms:modified>
</cp:coreProperties>
</file>