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4" r:id="rId6"/>
    <p:sldId id="265" r:id="rId7"/>
    <p:sldId id="267" r:id="rId8"/>
    <p:sldId id="266" r:id="rId9"/>
    <p:sldId id="268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73"/>
    <a:srgbClr val="0E5475"/>
    <a:srgbClr val="4A4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E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A4C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2" y="5651471"/>
            <a:ext cx="1029176" cy="10869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72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64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06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E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A4C4E"/>
                </a:solidFill>
              </a:defRPr>
            </a:lvl1pPr>
            <a:lvl2pPr>
              <a:defRPr>
                <a:solidFill>
                  <a:srgbClr val="4A4C4E"/>
                </a:solidFill>
              </a:defRPr>
            </a:lvl2pPr>
            <a:lvl3pPr>
              <a:defRPr>
                <a:solidFill>
                  <a:srgbClr val="4A4C4E"/>
                </a:solidFill>
              </a:defRPr>
            </a:lvl3pPr>
            <a:lvl4pPr>
              <a:defRPr>
                <a:solidFill>
                  <a:srgbClr val="4A4C4E"/>
                </a:solidFill>
              </a:defRPr>
            </a:lvl4pPr>
            <a:lvl5pPr>
              <a:defRPr>
                <a:solidFill>
                  <a:srgbClr val="4A4C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53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6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3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9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55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23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24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CFF3-245F-4D6C-95FD-EEFED942BF7B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2" y="5723193"/>
            <a:ext cx="1029176" cy="10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E547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0187" y="1122363"/>
            <a:ext cx="9144000" cy="2387600"/>
          </a:xfrm>
        </p:spPr>
        <p:txBody>
          <a:bodyPr/>
          <a:lstStyle/>
          <a:p>
            <a:pPr algn="l"/>
            <a:r>
              <a:rPr lang="en-GB" dirty="0"/>
              <a:t>Communities and fire safety</a:t>
            </a:r>
            <a:endParaRPr lang="en-GB" dirty="0">
              <a:solidFill>
                <a:srgbClr val="0E547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0187" y="3611368"/>
            <a:ext cx="9144000" cy="1655762"/>
          </a:xfrm>
        </p:spPr>
        <p:txBody>
          <a:bodyPr/>
          <a:lstStyle/>
          <a:p>
            <a:pPr algn="l"/>
            <a:r>
              <a:rPr lang="en-GB" dirty="0"/>
              <a:t>Making human habitats safer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27" y="303666"/>
            <a:ext cx="48488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0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8"/>
          <a:stretch/>
        </p:blipFill>
        <p:spPr>
          <a:xfrm>
            <a:off x="6854890" y="2879242"/>
            <a:ext cx="5337110" cy="397875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03385" y="492369"/>
            <a:ext cx="9964614" cy="977778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Cisco Little Big Futures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385" y="1645920"/>
            <a:ext cx="11057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credits:</a:t>
            </a: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 drawing: By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Wilgengebroed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Flickr [CC BY 2.0 (http://creativecommons.org/licenses/by/2.0)], via Wikimedia Commons</a:t>
            </a: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67739"/>
            <a:ext cx="7007290" cy="1390261"/>
          </a:xfrm>
          <a:prstGeom prst="rect">
            <a:avLst/>
          </a:prstGeom>
          <a:solidFill>
            <a:srgbClr val="005073"/>
          </a:solidFill>
          <a:ln>
            <a:solidFill>
              <a:srgbClr val="005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7010"/>
            <a:ext cx="2115316" cy="223723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9704104" y="0"/>
            <a:ext cx="2285037" cy="800282"/>
            <a:chOff x="6538210" y="5970467"/>
            <a:chExt cx="2285037" cy="80028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210" y="5970467"/>
              <a:ext cx="1168666" cy="800282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0395" y="6103433"/>
              <a:ext cx="1112852" cy="5343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03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Internet of Things?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98127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Internet of Things (</a:t>
            </a:r>
            <a:r>
              <a:rPr lang="en-GB" dirty="0" err="1"/>
              <a:t>IoT</a:t>
            </a:r>
            <a:r>
              <a:rPr lang="en-GB" dirty="0"/>
              <a:t>) links objects in the real world to the internet, enabling data and insights never available before.</a:t>
            </a:r>
          </a:p>
        </p:txBody>
      </p:sp>
      <p:pic>
        <p:nvPicPr>
          <p:cNvPr id="4" name="Shape 92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08720" y="1690688"/>
            <a:ext cx="4284516" cy="38234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51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Fire </a:t>
            </a:r>
            <a:r>
              <a:rPr lang="en-GB" dirty="0" smtClean="0"/>
              <a:t>safety </a:t>
            </a:r>
            <a:r>
              <a:rPr lang="en-GB" dirty="0"/>
              <a:t>as a community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02636" cy="31861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Making sure everyone in a community is protected from fires and knows about fire safety can be difficult.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this project we are going to explore ways in which communities can put measures into place to make sure people and properties are safe, and look at how the </a:t>
            </a:r>
            <a:r>
              <a:rPr lang="en-GB" dirty="0" err="1"/>
              <a:t>IoT</a:t>
            </a:r>
            <a:r>
              <a:rPr lang="en-GB" dirty="0"/>
              <a:t> can bring additional benefits to this safety.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Prevention and control of fires and fire related injuries and damage. </a:t>
            </a:r>
          </a:p>
        </p:txBody>
      </p:sp>
    </p:spTree>
    <p:extLst>
      <p:ext uri="{BB962C8B-B14F-4D97-AF65-F5344CB8AC3E}">
        <p14:creationId xmlns:p14="http://schemas.microsoft.com/office/powerpoint/2010/main" val="403247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Fire safety factors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02636" cy="3186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do you think are different factors that we need to look at before we start planning our fire safe communities?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factors can you think of? </a:t>
            </a:r>
          </a:p>
        </p:txBody>
      </p:sp>
    </p:spTree>
    <p:extLst>
      <p:ext uri="{BB962C8B-B14F-4D97-AF65-F5344CB8AC3E}">
        <p14:creationId xmlns:p14="http://schemas.microsoft.com/office/powerpoint/2010/main" val="242376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communities safer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02636" cy="3186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Lets look at a historic fire, what could we have done to stop it happening or reduce the level of damage.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The great fire of London </a:t>
            </a:r>
            <a:r>
              <a:rPr lang="en-GB" dirty="0" smtClean="0"/>
              <a:t>1666: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5073"/>
                </a:solidFill>
              </a:rPr>
              <a:t>www.fireoflondon.org.uk/story/the-fire</a:t>
            </a:r>
            <a:r>
              <a:rPr lang="en-GB" dirty="0">
                <a:solidFill>
                  <a:srgbClr val="005073"/>
                </a:solidFill>
              </a:rPr>
              <a:t>/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04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a community fire safe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455"/>
            <a:ext cx="10702636" cy="40732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Open-ended challenge</a:t>
            </a:r>
          </a:p>
          <a:p>
            <a:pPr marL="0" indent="0">
              <a:buNone/>
            </a:pPr>
            <a:r>
              <a:rPr lang="en-GB" dirty="0"/>
              <a:t>You have been tasked by the government with improving fire safety in local communities, you need to come up with a comprehensive example to showcase possible improvements.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Options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make and existing community </a:t>
            </a:r>
            <a:r>
              <a:rPr lang="en-GB" dirty="0" smtClean="0"/>
              <a:t>safer.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create a new community with built in fire safety (using traditional methods and new technologies supported by </a:t>
            </a:r>
            <a:r>
              <a:rPr lang="en-GB" dirty="0" err="1"/>
              <a:t>IoT</a:t>
            </a:r>
            <a:r>
              <a:rPr lang="en-GB" dirty="0" smtClean="0"/>
              <a:t>).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have three STEM club session to complete this work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85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a community fire safe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7"/>
            <a:ext cx="10702636" cy="39485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You need to explore and report on the following areas;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design of structures and how they work together</a:t>
            </a:r>
          </a:p>
          <a:p>
            <a:r>
              <a:rPr lang="en-GB" dirty="0" smtClean="0"/>
              <a:t>identify risk areas in a community </a:t>
            </a:r>
          </a:p>
          <a:p>
            <a:r>
              <a:rPr lang="en-GB" dirty="0" smtClean="0"/>
              <a:t>causes of fires</a:t>
            </a:r>
          </a:p>
          <a:p>
            <a:r>
              <a:rPr lang="en-GB" dirty="0" smtClean="0"/>
              <a:t>responses to fire</a:t>
            </a:r>
          </a:p>
          <a:p>
            <a:r>
              <a:rPr lang="en-GB" dirty="0" smtClean="0"/>
              <a:t>information for the public</a:t>
            </a:r>
          </a:p>
          <a:p>
            <a:r>
              <a:rPr lang="en-GB" dirty="0" smtClean="0"/>
              <a:t>technology</a:t>
            </a:r>
          </a:p>
          <a:p>
            <a:r>
              <a:rPr lang="en-GB" dirty="0" smtClean="0"/>
              <a:t>how the </a:t>
            </a:r>
            <a:r>
              <a:rPr lang="en-GB" dirty="0"/>
              <a:t>Internet of Things (</a:t>
            </a:r>
            <a:r>
              <a:rPr lang="en-GB" dirty="0" err="1"/>
              <a:t>IoT</a:t>
            </a:r>
            <a:r>
              <a:rPr lang="en-GB" dirty="0"/>
              <a:t>) can support these areas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1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a community fire safe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702636" cy="45165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800" dirty="0"/>
              <a:t>Outcomes</a:t>
            </a:r>
          </a:p>
          <a:p>
            <a:pPr marL="0" indent="0">
              <a:buNone/>
            </a:pPr>
            <a:r>
              <a:rPr lang="en-GB" sz="3800" dirty="0"/>
              <a:t>To create community fire safety plan as an example for government use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This could </a:t>
            </a:r>
            <a:r>
              <a:rPr lang="en-GB" sz="3800" dirty="0" smtClean="0"/>
              <a:t>include:</a:t>
            </a:r>
            <a:endParaRPr lang="en-GB" sz="3800" dirty="0"/>
          </a:p>
          <a:p>
            <a:r>
              <a:rPr lang="en-GB" sz="3800" dirty="0" smtClean="0"/>
              <a:t>maps</a:t>
            </a:r>
          </a:p>
          <a:p>
            <a:r>
              <a:rPr lang="en-GB" sz="3800" dirty="0" smtClean="0"/>
              <a:t>plans </a:t>
            </a:r>
          </a:p>
          <a:p>
            <a:r>
              <a:rPr lang="en-GB" sz="3800" dirty="0" smtClean="0"/>
              <a:t>models</a:t>
            </a:r>
          </a:p>
          <a:p>
            <a:r>
              <a:rPr lang="en-GB" sz="3800" dirty="0" smtClean="0"/>
              <a:t>posters of fire safety</a:t>
            </a:r>
          </a:p>
          <a:p>
            <a:r>
              <a:rPr lang="en-GB" sz="3800" dirty="0" smtClean="0"/>
              <a:t>advice for the public </a:t>
            </a:r>
          </a:p>
          <a:p>
            <a:r>
              <a:rPr lang="en-GB" sz="3800" dirty="0" smtClean="0"/>
              <a:t>new technology </a:t>
            </a:r>
            <a:r>
              <a:rPr lang="en-GB" sz="3800" dirty="0"/>
              <a:t>ideas supported by (</a:t>
            </a:r>
            <a:r>
              <a:rPr lang="en-GB" sz="3800" dirty="0" err="1"/>
              <a:t>IoT</a:t>
            </a:r>
            <a:r>
              <a:rPr lang="en-GB" sz="3800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25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Outcomes for the Crest Discovery award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702636" cy="4516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For the </a:t>
            </a:r>
            <a:r>
              <a:rPr lang="en-GB" sz="2400" dirty="0" smtClean="0"/>
              <a:t>CREST </a:t>
            </a:r>
            <a:r>
              <a:rPr lang="en-GB" sz="2400" dirty="0"/>
              <a:t>Discovery Award you need to demonstrate the following </a:t>
            </a:r>
            <a:r>
              <a:rPr lang="en-GB" sz="2400" dirty="0" smtClean="0"/>
              <a:t>skills: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self management </a:t>
            </a:r>
          </a:p>
          <a:p>
            <a:r>
              <a:rPr lang="en-GB" sz="2400" dirty="0" smtClean="0"/>
              <a:t>team-working</a:t>
            </a:r>
          </a:p>
          <a:p>
            <a:r>
              <a:rPr lang="en-GB" sz="2400" dirty="0" smtClean="0"/>
              <a:t>problem-solving</a:t>
            </a:r>
          </a:p>
          <a:p>
            <a:r>
              <a:rPr lang="en-GB" sz="2400" dirty="0" smtClean="0"/>
              <a:t>research</a:t>
            </a:r>
          </a:p>
          <a:p>
            <a:r>
              <a:rPr lang="en-GB" sz="2400" dirty="0" smtClean="0"/>
              <a:t>communication</a:t>
            </a:r>
          </a:p>
          <a:p>
            <a:r>
              <a:rPr lang="en-GB" sz="2400" dirty="0" smtClean="0"/>
              <a:t>reflective practice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25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10254</TotalTime>
  <Words>407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Communities and fire safety</vt:lpstr>
      <vt:lpstr>What is the Internet of Things?</vt:lpstr>
      <vt:lpstr>Fire safety as a community</vt:lpstr>
      <vt:lpstr>Fire safety factors </vt:lpstr>
      <vt:lpstr>Making communities safer </vt:lpstr>
      <vt:lpstr>Making a community fire safe</vt:lpstr>
      <vt:lpstr>Making a community fire safe</vt:lpstr>
      <vt:lpstr>Making a community fire safe</vt:lpstr>
      <vt:lpstr>Outcomes for the Crest Discovery award</vt:lpstr>
      <vt:lpstr>Cisco Little Big Futures</vt:lpstr>
    </vt:vector>
  </TitlesOfParts>
  <Company>STEM Learning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Gibbs</dc:creator>
  <cp:lastModifiedBy>Isabel Salas-Wardman</cp:lastModifiedBy>
  <cp:revision>30</cp:revision>
  <dcterms:created xsi:type="dcterms:W3CDTF">2017-08-22T11:39:36Z</dcterms:created>
  <dcterms:modified xsi:type="dcterms:W3CDTF">2018-02-02T10:44:54Z</dcterms:modified>
</cp:coreProperties>
</file>