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73"/>
    <a:srgbClr val="4A4C4E"/>
    <a:srgbClr val="0E5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06129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404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7830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52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1278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9168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045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rgbClr val="0E547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rgbClr val="4A4C4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50" y="5771072"/>
            <a:ext cx="1029176" cy="1086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0E547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rgbClr val="4A4C4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50" y="5771072"/>
            <a:ext cx="1029176" cy="10869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E5475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600" b="0" i="0" u="none" strike="noStrike" cap="none">
          <a:solidFill>
            <a:srgbClr val="4A4C4E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960120" y="1122362"/>
            <a:ext cx="9707880" cy="184029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6000" b="0" i="0" u="none" strike="noStrike" cap="none" dirty="0">
                <a:ea typeface="Calibri"/>
                <a:sym typeface="Calibri"/>
              </a:rPr>
              <a:t>Buildings and fire safety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960120" y="2962657"/>
            <a:ext cx="9707880" cy="22951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GB" sz="2400" b="0" i="0" u="none" strike="noStrike" cap="none" dirty="0">
                <a:ea typeface="Calibri"/>
                <a:sym typeface="Calibri"/>
              </a:rPr>
              <a:t>Making human habitats safer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What is the Internet of Things?</a:t>
            </a:r>
          </a:p>
        </p:txBody>
      </p:sp>
      <p:pic>
        <p:nvPicPr>
          <p:cNvPr id="92" name="Shape 9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846800" y="1501010"/>
            <a:ext cx="3619776" cy="367449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1071575" y="1690687"/>
            <a:ext cx="5962800" cy="42470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The Internet of Things (</a:t>
            </a:r>
            <a:r>
              <a:rPr lang="en-GB" sz="2600" dirty="0" err="1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IoT</a:t>
            </a: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) links objects in the real world to the internet, enabling data and insights never available before.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38200" y="135082"/>
            <a:ext cx="10515599" cy="155560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Where do we live, work and play?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38200" y="1638849"/>
            <a:ext cx="8752500" cy="514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b="0" i="0" u="none" strike="noStrike" cap="none" dirty="0">
                <a:ea typeface="Calibri"/>
                <a:sym typeface="Calibri"/>
              </a:rPr>
              <a:t>Before we think about how the designs and features of buildings we might use, we need to think about what types of buildings there are.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b="0" i="0" u="none" strike="noStrike" cap="none" dirty="0" smtClean="0">
                <a:ea typeface="Calibri"/>
                <a:sym typeface="Calibri"/>
              </a:rPr>
              <a:t>On </a:t>
            </a:r>
            <a:r>
              <a:rPr lang="en-GB" b="0" i="0" u="none" strike="noStrike" cap="none" dirty="0">
                <a:ea typeface="Calibri"/>
                <a:sym typeface="Calibri"/>
              </a:rPr>
              <a:t>your own think off as many types of buildings that we might live in, work in, study in or play in, as you can.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b="0" i="0" u="none" strike="noStrike" cap="none" dirty="0" smtClean="0">
                <a:ea typeface="Calibri"/>
                <a:sym typeface="Calibri"/>
              </a:rPr>
              <a:t>Then </a:t>
            </a:r>
            <a:r>
              <a:rPr lang="en-GB" b="0" i="0" u="none" strike="noStrike" cap="none" dirty="0">
                <a:ea typeface="Calibri"/>
                <a:sym typeface="Calibri"/>
              </a:rPr>
              <a:t>in pairs write down your thoughts.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b="0" i="0" u="none" strike="noStrike" cap="none" dirty="0" smtClean="0">
                <a:ea typeface="Calibri"/>
                <a:sym typeface="Calibri"/>
              </a:rPr>
              <a:t>Finally </a:t>
            </a:r>
            <a:r>
              <a:rPr lang="en-GB" b="0" i="0" u="none" strike="noStrike" cap="none" dirty="0">
                <a:ea typeface="Calibri"/>
                <a:sym typeface="Calibri"/>
              </a:rPr>
              <a:t>in a group collate and group those buildings together (this can be in anyway).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What fire risks do different types of buildings have?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Looking at the groups of buildings you have, what do you think are the issues in terms of fire safety?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dirty="0" smtClean="0"/>
              <a:t>What </a:t>
            </a:r>
            <a:r>
              <a:rPr lang="en-GB" dirty="0"/>
              <a:t>are the fire risks you could control? And how would you do it?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dirty="0"/>
              <a:t>Think </a:t>
            </a:r>
            <a:r>
              <a:rPr lang="en-GB" dirty="0" smtClean="0"/>
              <a:t>about:</a:t>
            </a:r>
            <a:endParaRPr lang="en-GB" dirty="0"/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b="0" i="0" u="none" strike="noStrike" cap="none" dirty="0" smtClean="0">
                <a:ea typeface="Calibri"/>
                <a:sym typeface="Calibri"/>
              </a:rPr>
              <a:t>hazards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b="0" i="0" u="none" strike="noStrike" cap="none" dirty="0" smtClean="0">
                <a:ea typeface="Calibri"/>
                <a:sym typeface="Calibri"/>
              </a:rPr>
              <a:t>design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b="0" i="0" u="none" strike="noStrike" cap="none" dirty="0" smtClean="0">
                <a:ea typeface="Calibri"/>
                <a:sym typeface="Calibri"/>
              </a:rPr>
              <a:t>technology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b="0" i="0" u="none" strike="noStrike" cap="none" dirty="0" smtClean="0">
                <a:ea typeface="Calibri"/>
                <a:sym typeface="Calibri"/>
              </a:rPr>
              <a:t>people </a:t>
            </a:r>
            <a:endParaRPr lang="en-GB" b="0" i="0" u="none" strike="noStrike" cap="none" dirty="0">
              <a:ea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Making buildings safer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00" y="1690700"/>
            <a:ext cx="10515600" cy="448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In your teams pick one of the building groups you’ve created.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 smtClean="0">
                <a:ea typeface="Calibri"/>
                <a:sym typeface="Calibri"/>
              </a:rPr>
              <a:t>You’ve </a:t>
            </a:r>
            <a:r>
              <a:rPr lang="en-GB" b="0" i="0" u="none" strike="noStrike" cap="none" dirty="0">
                <a:ea typeface="Calibri"/>
                <a:sym typeface="Calibri"/>
              </a:rPr>
              <a:t>been asked by the local council to improve fire safety in this type of building, this includes prevention and what happens when there is a fire.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 smtClean="0">
                <a:ea typeface="Calibri"/>
                <a:sym typeface="Calibri"/>
              </a:rPr>
              <a:t>How </a:t>
            </a:r>
            <a:r>
              <a:rPr lang="en-GB" b="0" i="0" u="none" strike="noStrike" cap="none" dirty="0">
                <a:ea typeface="Calibri"/>
                <a:sym typeface="Calibri"/>
              </a:rPr>
              <a:t>can you include the Internet Of Things?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 smtClean="0">
                <a:ea typeface="Calibri"/>
                <a:sym typeface="Calibri"/>
              </a:rPr>
              <a:t>In </a:t>
            </a:r>
            <a:r>
              <a:rPr lang="en-GB" b="0" i="0" u="none" strike="noStrike" cap="none" dirty="0">
                <a:ea typeface="Calibri"/>
                <a:sym typeface="Calibri"/>
              </a:rPr>
              <a:t>your teams create a poster of what you would do to make this type of building safer for the public. Be prepared to feedback to the class.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703385" y="492368"/>
            <a:ext cx="9964614" cy="9777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6000" b="0" i="0" u="none" strike="noStrike" cap="none" dirty="0">
                <a:solidFill>
                  <a:schemeClr val="bg1"/>
                </a:solidFill>
                <a:ea typeface="Calibri"/>
                <a:sym typeface="Calibri"/>
              </a:rPr>
              <a:t>Cisco Little Big Futures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703385" y="1645919"/>
            <a:ext cx="11057205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Image credits: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IOT drawing: By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Wilgengebroed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on Flickr [CC BY 2.0 (http://creativecommons.org/licenses/by/2.0)], via Wikimedia Commons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744938" y="4341"/>
            <a:ext cx="2285037" cy="800282"/>
            <a:chOff x="6538210" y="5970467"/>
            <a:chExt cx="2285037" cy="80028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Widescreen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Buildings and fire safety</vt:lpstr>
      <vt:lpstr>What is the Internet of Things?</vt:lpstr>
      <vt:lpstr>Where do we live, work and play?</vt:lpstr>
      <vt:lpstr>What fire risks do different types of buildings have?</vt:lpstr>
      <vt:lpstr>Making buildings safer </vt:lpstr>
      <vt:lpstr>Cisco Little Big Futures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Buildings and fire safety</dc:title>
  <dc:creator>Isabel Salas-Wardman</dc:creator>
  <cp:lastModifiedBy>Isabel Salas-Wardman</cp:lastModifiedBy>
  <cp:revision>2</cp:revision>
  <dcterms:modified xsi:type="dcterms:W3CDTF">2017-10-10T15:24:38Z</dcterms:modified>
</cp:coreProperties>
</file>