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59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Shape 26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68" name="Shape 26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001624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Shape 26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84" name="Shape 26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This challenge is set in Nepal : What do you know about the country and its people so far?</a:t>
            </a:r>
          </a:p>
          <a:p>
            <a:r>
              <a:t>Set a short research task to find out some key facts about the country and people of Nepal.</a:t>
            </a:r>
          </a:p>
          <a:p>
            <a:endParaRPr/>
          </a:p>
          <a:p>
            <a:endParaRPr/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1664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1" name="Shape 26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92" name="Shape 26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Starter activity: Give each small group of 2-4 students a set of four pictures that you’ve downloaded from Flickr on the main Squashed Tomato Challenge page and ask them to consider:</a:t>
            </a:r>
          </a:p>
          <a:p>
            <a:r>
              <a:t>What do they see in the photos and what might be some of the challenges for people living here.</a:t>
            </a:r>
          </a:p>
          <a:p>
            <a:endParaRPr/>
          </a:p>
          <a:p>
            <a:r>
              <a:t>What might be some of the challenges for farmers who grow crops on the mountainside in Nepal?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8866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" name="Shape 270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04" name="Shape 27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 the teacher, you might decide to add a competitive element by seeing which group can transport the most tomatoes in a given time.</a:t>
            </a:r>
          </a:p>
        </p:txBody>
      </p:sp>
    </p:spTree>
    <p:extLst>
      <p:ext uri="{BB962C8B-B14F-4D97-AF65-F5344CB8AC3E}">
        <p14:creationId xmlns:p14="http://schemas.microsoft.com/office/powerpoint/2010/main" val="1792513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Shape 27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17" name="Shape 27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You might want to have a discussion with your students the difference this simple technology can make to peoples lives.</a:t>
            </a:r>
          </a:p>
          <a:p>
            <a:r>
              <a:t>For students who would like more technical detail of the aerial ropeway, you’ll find a Technical brief (in the download tab) to support the project here at http://practicalaction.org/squashed-tomato-challenge-5.</a:t>
            </a:r>
          </a:p>
        </p:txBody>
      </p:sp>
    </p:spTree>
    <p:extLst>
      <p:ext uri="{BB962C8B-B14F-4D97-AF65-F5344CB8AC3E}">
        <p14:creationId xmlns:p14="http://schemas.microsoft.com/office/powerpoint/2010/main" val="3957411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practicalaction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youtube.com/practicalaction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facebook.com/practicalaction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www.twitter.com/practicalaction" TargetMode="External"/><Relationship Id="rId4" Type="http://schemas.openxmlformats.org/officeDocument/2006/relationships/hyperlink" Target="http://www.practicalaction.org.uk/blogs" TargetMode="External"/><Relationship Id="rId9" Type="http://schemas.openxmlformats.org/officeDocument/2006/relationships/image" Target="../media/image13.jpeg"/></Relationships>
</file>

<file path=ppt/slideLayouts/_rels/slideLayout1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practicalaction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youtube.com/practicalaction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facebook.com/practicalaction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www.twitter.com/practicalaction" TargetMode="External"/><Relationship Id="rId4" Type="http://schemas.openxmlformats.org/officeDocument/2006/relationships/hyperlink" Target="http://www.practicalaction.org.uk/blogs" TargetMode="External"/><Relationship Id="rId9" Type="http://schemas.openxmlformats.org/officeDocument/2006/relationships/image" Target="../media/image13.jpeg"/></Relationships>
</file>

<file path=ppt/slideLayouts/_rels/slideLayout1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practicalaction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youtube.com/practicalaction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facebook.com/practicalaction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www.twitter.com/practicalaction" TargetMode="External"/><Relationship Id="rId4" Type="http://schemas.openxmlformats.org/officeDocument/2006/relationships/hyperlink" Target="http://www.practicalaction.org.uk/blogs" TargetMode="External"/><Relationship Id="rId9" Type="http://schemas.openxmlformats.org/officeDocument/2006/relationships/image" Target="../media/image13.jpeg"/></Relationships>
</file>

<file path=ppt/slideLayouts/_rels/slideLayout1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practicalaction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youtube.com/practicalaction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facebook.com/practicalaction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www.twitter.com/practicalaction" TargetMode="External"/><Relationship Id="rId4" Type="http://schemas.openxmlformats.org/officeDocument/2006/relationships/hyperlink" Target="http://www.practicalaction.org.uk/blogs" TargetMode="External"/><Relationship Id="rId9" Type="http://schemas.openxmlformats.org/officeDocument/2006/relationships/image" Target="../media/image13.jpeg"/></Relationships>
</file>

<file path=ppt/slideLayouts/_rels/slideLayout1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practicalaction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youtube.com/practicalaction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facebook.com/practicalaction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www.twitter.com/practicalaction" TargetMode="External"/><Relationship Id="rId4" Type="http://schemas.openxmlformats.org/officeDocument/2006/relationships/hyperlink" Target="http://www.practicalaction.org.uk/blogs" TargetMode="External"/><Relationship Id="rId9" Type="http://schemas.openxmlformats.org/officeDocument/2006/relationships/image" Target="../media/image13.jpeg"/></Relationships>
</file>

<file path=ppt/slideLayouts/_rels/slideLayout1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practicalaction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youtube.com/practicalaction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facebook.com/practicalaction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www.twitter.com/practicalaction" TargetMode="External"/><Relationship Id="rId4" Type="http://schemas.openxmlformats.org/officeDocument/2006/relationships/hyperlink" Target="http://www.practicalaction.org.uk/blogs" TargetMode="External"/><Relationship Id="rId9" Type="http://schemas.openxmlformats.org/officeDocument/2006/relationships/image" Target="../media/image1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practicalaction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youtube.com/practicalaction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facebook.com/practicalaction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www.twitter.com/practicalaction" TargetMode="External"/><Relationship Id="rId4" Type="http://schemas.openxmlformats.org/officeDocument/2006/relationships/hyperlink" Target="http://www.practicalaction.org.uk/blogs" TargetMode="External"/><Relationship Id="rId9" Type="http://schemas.openxmlformats.org/officeDocument/2006/relationships/image" Target="../media/image13.jpeg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practicalaction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youtube.com/practicalaction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facebook.com/practicalaction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www.twitter.com/practicalaction" TargetMode="External"/><Relationship Id="rId4" Type="http://schemas.openxmlformats.org/officeDocument/2006/relationships/hyperlink" Target="http://www.practicalaction.org.uk/blogs" TargetMode="External"/><Relationship Id="rId9" Type="http://schemas.openxmlformats.org/officeDocument/2006/relationships/image" Target="../media/image13.jpeg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practicalaction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youtube.com/practicalaction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facebook.com/practicalaction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www.twitter.com/practicalaction" TargetMode="External"/><Relationship Id="rId4" Type="http://schemas.openxmlformats.org/officeDocument/2006/relationships/hyperlink" Target="http://www.practicalaction.org.uk/blogs" TargetMode="External"/><Relationship Id="rId9" Type="http://schemas.openxmlformats.org/officeDocument/2006/relationships/image" Target="../media/image13.jpeg"/></Relationships>
</file>

<file path=ppt/slideLayouts/_rels/slideLayout1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practicalaction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youtube.com/practicalaction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facebook.com/practicalaction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www.twitter.com/practicalaction" TargetMode="External"/><Relationship Id="rId4" Type="http://schemas.openxmlformats.org/officeDocument/2006/relationships/hyperlink" Target="http://www.practicalaction.org.uk/blogs" TargetMode="External"/><Relationship Id="rId9" Type="http://schemas.openxmlformats.org/officeDocument/2006/relationships/image" Target="../media/image13.jpeg"/></Relationships>
</file>

<file path=ppt/slideLayouts/_rels/slideLayout1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practicalaction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www.youtube.com/practicalaction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facebook.com/practicalaction" TargetMode="External"/><Relationship Id="rId11" Type="http://schemas.openxmlformats.org/officeDocument/2006/relationships/image" Target="../media/image14.jpeg"/><Relationship Id="rId5" Type="http://schemas.openxmlformats.org/officeDocument/2006/relationships/image" Target="../media/image11.jpeg"/><Relationship Id="rId10" Type="http://schemas.openxmlformats.org/officeDocument/2006/relationships/hyperlink" Target="http://www.twitter.com/practicalaction" TargetMode="External"/><Relationship Id="rId4" Type="http://schemas.openxmlformats.org/officeDocument/2006/relationships/hyperlink" Target="http://www.practicalaction.org.uk/blogs" TargetMode="External"/><Relationship Id="rId9" Type="http://schemas.openxmlformats.org/officeDocument/2006/relationships/image" Target="../media/image13.jpeg"/></Relationships>
</file>

<file path=ppt/slideLayouts/_rels/slideLayout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youtube.com/practicalaction" TargetMode="External"/><Relationship Id="rId7" Type="http://schemas.openxmlformats.org/officeDocument/2006/relationships/hyperlink" Target="http://www.facebook.com/practicalaction" TargetMode="External"/><Relationship Id="rId12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11" Type="http://schemas.openxmlformats.org/officeDocument/2006/relationships/hyperlink" Target="http://www.twitter.com/practicalaction" TargetMode="External"/><Relationship Id="rId5" Type="http://schemas.openxmlformats.org/officeDocument/2006/relationships/hyperlink" Target="http://www.practicalaction.org.uk/blogs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www.flickr.com/photos/practicalaction" TargetMode="Externa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00112" y="2278063"/>
            <a:ext cx="7786688" cy="7191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9" name="image7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0" name="Shape 1200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96D045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201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2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203" name="Shape 1203"/>
          <p:cNvSpPr>
            <a:spLocks noGrp="1"/>
          </p:cNvSpPr>
          <p:nvPr>
            <p:ph type="title"/>
          </p:nvPr>
        </p:nvSpPr>
        <p:spPr>
          <a:xfrm>
            <a:off x="900112" y="333375"/>
            <a:ext cx="6048376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96D04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04" name="Shape 1204"/>
          <p:cNvSpPr>
            <a:spLocks noGrp="1"/>
          </p:cNvSpPr>
          <p:nvPr>
            <p:ph type="body" idx="1"/>
          </p:nvPr>
        </p:nvSpPr>
        <p:spPr>
          <a:xfrm>
            <a:off x="900112" y="1600200"/>
            <a:ext cx="7786688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5" name="Shape 12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2" name="image7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3" name="Shape 1213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96D045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214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5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216" name="Shape 1216"/>
          <p:cNvSpPr>
            <a:spLocks noGrp="1"/>
          </p:cNvSpPr>
          <p:nvPr>
            <p:ph type="title"/>
          </p:nvPr>
        </p:nvSpPr>
        <p:spPr>
          <a:xfrm>
            <a:off x="6740525" y="333375"/>
            <a:ext cx="1946275" cy="59039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96D04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17" name="Shape 1217"/>
          <p:cNvSpPr>
            <a:spLocks noGrp="1"/>
          </p:cNvSpPr>
          <p:nvPr>
            <p:ph type="body" idx="1"/>
          </p:nvPr>
        </p:nvSpPr>
        <p:spPr>
          <a:xfrm>
            <a:off x="900112" y="333375"/>
            <a:ext cx="5688014" cy="590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8" name="Shape 12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5" name="image8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3817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1226" name="Shape 1226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FD6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227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8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229" name="Shape 1229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FFD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30" name="Shape 1230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defRPr>
                <a:solidFill>
                  <a:srgbClr val="000000"/>
                </a:solidFill>
              </a:defRPr>
            </a:lvl1pPr>
            <a:lvl2pPr marL="0" indent="457200" algn="ctr">
              <a:defRPr>
                <a:solidFill>
                  <a:srgbClr val="000000"/>
                </a:solidFill>
              </a:defRPr>
            </a:lvl2pPr>
            <a:lvl3pPr marL="0" indent="914400" algn="ctr">
              <a:defRPr>
                <a:solidFill>
                  <a:srgbClr val="000000"/>
                </a:solidFill>
              </a:defRPr>
            </a:lvl3pPr>
            <a:lvl4pPr marL="0" indent="1371600" algn="ctr">
              <a:defRPr>
                <a:solidFill>
                  <a:srgbClr val="000000"/>
                </a:solidFill>
              </a:defRPr>
            </a:lvl4pPr>
            <a:lvl5pPr marL="0" indent="1828800" algn="ctr"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1" name="Shape 12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8" name="image8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3817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1239" name="Shape 1239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FD6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240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1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242" name="Shape 1242"/>
          <p:cNvSpPr>
            <a:spLocks noGrp="1"/>
          </p:cNvSpPr>
          <p:nvPr>
            <p:ph type="title"/>
          </p:nvPr>
        </p:nvSpPr>
        <p:spPr>
          <a:xfrm>
            <a:off x="900112" y="333375"/>
            <a:ext cx="6119814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FFD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43" name="Shape 1243"/>
          <p:cNvSpPr>
            <a:spLocks noGrp="1"/>
          </p:cNvSpPr>
          <p:nvPr>
            <p:ph type="body" idx="1"/>
          </p:nvPr>
        </p:nvSpPr>
        <p:spPr>
          <a:xfrm>
            <a:off x="900112" y="1600200"/>
            <a:ext cx="7786688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4" name="Shape 12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1" name="image8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3817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2" name="Shape 1252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FD6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253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4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255" name="Shape 1255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4000" b="1" cap="all">
                <a:solidFill>
                  <a:srgbClr val="FFD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56" name="Shape 1256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defRPr sz="2000">
                <a:solidFill>
                  <a:srgbClr val="000000"/>
                </a:solidFill>
              </a:defRPr>
            </a:lvl1pPr>
            <a:lvl2pPr marL="0" indent="457200">
              <a:spcBef>
                <a:spcPts val="400"/>
              </a:spcBef>
              <a:defRPr sz="2000">
                <a:solidFill>
                  <a:srgbClr val="000000"/>
                </a:solidFill>
              </a:defRPr>
            </a:lvl2pPr>
            <a:lvl3pPr marL="0" indent="914400">
              <a:spcBef>
                <a:spcPts val="400"/>
              </a:spcBef>
              <a:defRPr sz="2000">
                <a:solidFill>
                  <a:srgbClr val="000000"/>
                </a:solidFill>
              </a:defRPr>
            </a:lvl3pPr>
            <a:lvl4pPr marL="0" indent="1371600">
              <a:spcBef>
                <a:spcPts val="400"/>
              </a:spcBef>
              <a:defRPr sz="2000">
                <a:solidFill>
                  <a:srgbClr val="000000"/>
                </a:solidFill>
              </a:defRPr>
            </a:lvl4pPr>
            <a:lvl5pPr marL="0" indent="1828800">
              <a:spcBef>
                <a:spcPts val="400"/>
              </a:spcBef>
              <a:defRPr sz="20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7" name="Shape 12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4" name="image8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3817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1265" name="Shape 1265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FD6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266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7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268" name="Shape 1268"/>
          <p:cNvSpPr>
            <a:spLocks noGrp="1"/>
          </p:cNvSpPr>
          <p:nvPr>
            <p:ph type="title"/>
          </p:nvPr>
        </p:nvSpPr>
        <p:spPr>
          <a:xfrm>
            <a:off x="900112" y="333375"/>
            <a:ext cx="6119814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FFD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69" name="Shape 1269"/>
          <p:cNvSpPr>
            <a:spLocks noGrp="1"/>
          </p:cNvSpPr>
          <p:nvPr>
            <p:ph type="body" sz="half" idx="1"/>
          </p:nvPr>
        </p:nvSpPr>
        <p:spPr>
          <a:xfrm>
            <a:off x="900112" y="1600200"/>
            <a:ext cx="3816351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SzPct val="100000"/>
              <a:buFont typeface="Wingdings"/>
              <a:buChar char="▪"/>
              <a:defRPr sz="2800">
                <a:solidFill>
                  <a:srgbClr val="000000"/>
                </a:solidFill>
              </a:defRPr>
            </a:lvl1pPr>
            <a:lvl2pPr marL="790575" indent="-333375">
              <a:spcBef>
                <a:spcPts val="600"/>
              </a:spcBef>
              <a:buSzPct val="100000"/>
              <a:buFont typeface="Wingdings"/>
              <a:buChar char="–"/>
              <a:defRPr sz="2800">
                <a:solidFill>
                  <a:srgbClr val="000000"/>
                </a:solidFill>
              </a:defRPr>
            </a:lvl2pPr>
            <a:lvl3pPr marL="1234439" indent="-320039">
              <a:spcBef>
                <a:spcPts val="600"/>
              </a:spcBef>
              <a:buSzPct val="100000"/>
              <a:buFont typeface="Wingdings"/>
              <a:buChar char="▪"/>
              <a:defRPr sz="2800">
                <a:solidFill>
                  <a:srgbClr val="000000"/>
                </a:solidFill>
              </a:defRPr>
            </a:lvl3pPr>
            <a:lvl4pPr marL="1727200" indent="-355600">
              <a:spcBef>
                <a:spcPts val="600"/>
              </a:spcBef>
              <a:buSzPct val="100000"/>
              <a:buFont typeface="Wingdings"/>
              <a:buChar char="–"/>
              <a:defRPr sz="2800">
                <a:solidFill>
                  <a:srgbClr val="000000"/>
                </a:solidFill>
              </a:defRPr>
            </a:lvl4pPr>
            <a:lvl5pPr marL="2184400" indent="-355600">
              <a:spcBef>
                <a:spcPts val="600"/>
              </a:spcBef>
              <a:buSzPct val="100000"/>
              <a:buFont typeface="Wingdings"/>
              <a:buChar char="»"/>
              <a:defRPr sz="2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0" name="Shape 12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7" name="image8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3817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1278" name="Shape 1278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FD6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279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0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281" name="Shape 128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FFD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82" name="Shape 1282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1pPr>
            <a:lvl2pPr marL="0" indent="4572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2pPr>
            <a:lvl3pPr marL="0" indent="9144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3pPr>
            <a:lvl4pPr marL="0" indent="13716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4pPr>
            <a:lvl5pPr marL="0" indent="18288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3" name="Shape 1283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284" name="Shape 12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1" name="image8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3817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1292" name="Shape 1292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FD6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293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4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295" name="Shape 1295"/>
          <p:cNvSpPr>
            <a:spLocks noGrp="1"/>
          </p:cNvSpPr>
          <p:nvPr>
            <p:ph type="title"/>
          </p:nvPr>
        </p:nvSpPr>
        <p:spPr>
          <a:xfrm>
            <a:off x="900112" y="333375"/>
            <a:ext cx="6119814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FFD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96" name="Shape 12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3" name="image8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3817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1304" name="Shape 1304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FD6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305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6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307" name="Shape 13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4" name="image8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3817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1315" name="Shape 1315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FD6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316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7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318" name="Shape 1318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000"/>
              </a:lnSpc>
              <a:defRPr sz="2000" b="1">
                <a:solidFill>
                  <a:srgbClr val="FFD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19" name="Shape 1319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0" name="Shape 1320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defRPr sz="14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321" name="Shape 13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6740525" y="274638"/>
            <a:ext cx="1946275" cy="272256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900112" y="274638"/>
            <a:ext cx="5688014" cy="27225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8" name="image8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3817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1329" name="Shape 1329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FD6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330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1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332" name="Shape 133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000"/>
              </a:lnSpc>
              <a:defRPr sz="2000" b="1">
                <a:solidFill>
                  <a:srgbClr val="FFD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33" name="Shape 133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334" name="Shape 133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  <a:lvl2pPr marL="0" indent="457200">
              <a:spcBef>
                <a:spcPts val="300"/>
              </a:spcBef>
              <a:defRPr sz="1400">
                <a:solidFill>
                  <a:srgbClr val="000000"/>
                </a:solidFill>
              </a:defRPr>
            </a:lvl2pPr>
            <a:lvl3pPr marL="0" indent="914400">
              <a:spcBef>
                <a:spcPts val="300"/>
              </a:spcBef>
              <a:defRPr sz="1400">
                <a:solidFill>
                  <a:srgbClr val="000000"/>
                </a:solidFill>
              </a:defRPr>
            </a:lvl3pPr>
            <a:lvl4pPr marL="0" indent="1371600">
              <a:spcBef>
                <a:spcPts val="300"/>
              </a:spcBef>
              <a:defRPr sz="1400">
                <a:solidFill>
                  <a:srgbClr val="000000"/>
                </a:solidFill>
              </a:defRPr>
            </a:lvl4pPr>
            <a:lvl5pPr marL="0" indent="1828800">
              <a:spcBef>
                <a:spcPts val="300"/>
              </a:spcBef>
              <a:defRPr sz="14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5" name="Shape 13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2" name="image8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3817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1343" name="Shape 1343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FD6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344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5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346" name="Shape 1346"/>
          <p:cNvSpPr>
            <a:spLocks noGrp="1"/>
          </p:cNvSpPr>
          <p:nvPr>
            <p:ph type="title"/>
          </p:nvPr>
        </p:nvSpPr>
        <p:spPr>
          <a:xfrm>
            <a:off x="900112" y="333375"/>
            <a:ext cx="6119814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FFD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47" name="Shape 1347"/>
          <p:cNvSpPr>
            <a:spLocks noGrp="1"/>
          </p:cNvSpPr>
          <p:nvPr>
            <p:ph type="body" idx="1"/>
          </p:nvPr>
        </p:nvSpPr>
        <p:spPr>
          <a:xfrm>
            <a:off x="900112" y="1600200"/>
            <a:ext cx="7786688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8" name="Shape 13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5" name="image8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3817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1356" name="Shape 1356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FD6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357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8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359" name="Shape 1359"/>
          <p:cNvSpPr>
            <a:spLocks noGrp="1"/>
          </p:cNvSpPr>
          <p:nvPr>
            <p:ph type="title"/>
          </p:nvPr>
        </p:nvSpPr>
        <p:spPr>
          <a:xfrm>
            <a:off x="6740525" y="333375"/>
            <a:ext cx="1946275" cy="59039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FFD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60" name="Shape 1360"/>
          <p:cNvSpPr>
            <a:spLocks noGrp="1"/>
          </p:cNvSpPr>
          <p:nvPr>
            <p:ph type="body" idx="1"/>
          </p:nvPr>
        </p:nvSpPr>
        <p:spPr>
          <a:xfrm>
            <a:off x="900112" y="333375"/>
            <a:ext cx="5688014" cy="590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1" name="Shape 13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8" name="image9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5938" y="3114675"/>
            <a:ext cx="4210051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369" name="Shape 1369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C192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370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1371" name="Shape 137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FC192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72" name="Shape 137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defRPr>
                <a:solidFill>
                  <a:srgbClr val="000000"/>
                </a:solidFill>
              </a:defRPr>
            </a:lvl1pPr>
            <a:lvl2pPr marL="0" indent="457200" algn="ctr">
              <a:defRPr>
                <a:solidFill>
                  <a:srgbClr val="000000"/>
                </a:solidFill>
              </a:defRPr>
            </a:lvl2pPr>
            <a:lvl3pPr marL="0" indent="914400" algn="ctr">
              <a:defRPr>
                <a:solidFill>
                  <a:srgbClr val="000000"/>
                </a:solidFill>
              </a:defRPr>
            </a:lvl3pPr>
            <a:lvl4pPr marL="0" indent="1371600" algn="ctr">
              <a:defRPr>
                <a:solidFill>
                  <a:srgbClr val="000000"/>
                </a:solidFill>
              </a:defRPr>
            </a:lvl4pPr>
            <a:lvl5pPr marL="0" indent="1828800" algn="ctr"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3" name="Shape 13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0" name="image9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5938" y="3114675"/>
            <a:ext cx="4210051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381" name="Shape 1381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C192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382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1383" name="Shape 1383"/>
          <p:cNvSpPr>
            <a:spLocks noGrp="1"/>
          </p:cNvSpPr>
          <p:nvPr>
            <p:ph type="title"/>
          </p:nvPr>
        </p:nvSpPr>
        <p:spPr>
          <a:xfrm>
            <a:off x="900112" y="333375"/>
            <a:ext cx="6408739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FC192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84" name="Shape 1384"/>
          <p:cNvSpPr>
            <a:spLocks noGrp="1"/>
          </p:cNvSpPr>
          <p:nvPr>
            <p:ph type="body" idx="1"/>
          </p:nvPr>
        </p:nvSpPr>
        <p:spPr>
          <a:xfrm>
            <a:off x="900112" y="1600200"/>
            <a:ext cx="7786688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5" name="Shape 13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" name="image9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5938" y="3114675"/>
            <a:ext cx="4210051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3" name="Shape 1393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C192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394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1395" name="Shape 1395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4000" b="1" cap="all">
                <a:solidFill>
                  <a:srgbClr val="FC192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96" name="Shape 1396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defRPr sz="2000">
                <a:solidFill>
                  <a:srgbClr val="000000"/>
                </a:solidFill>
              </a:defRPr>
            </a:lvl1pPr>
            <a:lvl2pPr marL="0" indent="457200">
              <a:spcBef>
                <a:spcPts val="400"/>
              </a:spcBef>
              <a:defRPr sz="2000">
                <a:solidFill>
                  <a:srgbClr val="000000"/>
                </a:solidFill>
              </a:defRPr>
            </a:lvl2pPr>
            <a:lvl3pPr marL="0" indent="914400">
              <a:spcBef>
                <a:spcPts val="400"/>
              </a:spcBef>
              <a:defRPr sz="2000">
                <a:solidFill>
                  <a:srgbClr val="000000"/>
                </a:solidFill>
              </a:defRPr>
            </a:lvl3pPr>
            <a:lvl4pPr marL="0" indent="1371600">
              <a:spcBef>
                <a:spcPts val="400"/>
              </a:spcBef>
              <a:defRPr sz="2000">
                <a:solidFill>
                  <a:srgbClr val="000000"/>
                </a:solidFill>
              </a:defRPr>
            </a:lvl4pPr>
            <a:lvl5pPr marL="0" indent="1828800">
              <a:spcBef>
                <a:spcPts val="400"/>
              </a:spcBef>
              <a:defRPr sz="20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7" name="Shape 13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4" name="image9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5938" y="3114675"/>
            <a:ext cx="4210051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5" name="Shape 1405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C192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406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1407" name="Shape 1407"/>
          <p:cNvSpPr>
            <a:spLocks noGrp="1"/>
          </p:cNvSpPr>
          <p:nvPr>
            <p:ph type="title"/>
          </p:nvPr>
        </p:nvSpPr>
        <p:spPr>
          <a:xfrm>
            <a:off x="900112" y="333375"/>
            <a:ext cx="6408739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FC192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08" name="Shape 1408"/>
          <p:cNvSpPr>
            <a:spLocks noGrp="1"/>
          </p:cNvSpPr>
          <p:nvPr>
            <p:ph type="body" sz="half" idx="1"/>
          </p:nvPr>
        </p:nvSpPr>
        <p:spPr>
          <a:xfrm>
            <a:off x="900112" y="1600200"/>
            <a:ext cx="3816351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SzPct val="100000"/>
              <a:buFont typeface="Wingdings"/>
              <a:buChar char="▪"/>
              <a:defRPr sz="2800">
                <a:solidFill>
                  <a:srgbClr val="000000"/>
                </a:solidFill>
              </a:defRPr>
            </a:lvl1pPr>
            <a:lvl2pPr marL="790575" indent="-333375">
              <a:spcBef>
                <a:spcPts val="600"/>
              </a:spcBef>
              <a:buSzPct val="100000"/>
              <a:buFont typeface="Wingdings"/>
              <a:buChar char="–"/>
              <a:defRPr sz="2800">
                <a:solidFill>
                  <a:srgbClr val="000000"/>
                </a:solidFill>
              </a:defRPr>
            </a:lvl2pPr>
            <a:lvl3pPr marL="1234439" indent="-320039">
              <a:spcBef>
                <a:spcPts val="600"/>
              </a:spcBef>
              <a:buSzPct val="100000"/>
              <a:buFont typeface="Wingdings"/>
              <a:buChar char="▪"/>
              <a:defRPr sz="2800">
                <a:solidFill>
                  <a:srgbClr val="000000"/>
                </a:solidFill>
              </a:defRPr>
            </a:lvl3pPr>
            <a:lvl4pPr marL="1727200" indent="-355600">
              <a:spcBef>
                <a:spcPts val="600"/>
              </a:spcBef>
              <a:buSzPct val="100000"/>
              <a:buFont typeface="Wingdings"/>
              <a:buChar char="–"/>
              <a:defRPr sz="2800">
                <a:solidFill>
                  <a:srgbClr val="000000"/>
                </a:solidFill>
              </a:defRPr>
            </a:lvl4pPr>
            <a:lvl5pPr marL="2184400" indent="-355600">
              <a:spcBef>
                <a:spcPts val="600"/>
              </a:spcBef>
              <a:buSzPct val="100000"/>
              <a:buFont typeface="Wingdings"/>
              <a:buChar char="»"/>
              <a:defRPr sz="2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9" name="Shape 14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6" name="image9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5938" y="3114675"/>
            <a:ext cx="4210051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7" name="Shape 1417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C192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418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1419" name="Shape 141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FC192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20" name="Shape 1420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1pPr>
            <a:lvl2pPr marL="0" indent="4572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2pPr>
            <a:lvl3pPr marL="0" indent="9144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3pPr>
            <a:lvl4pPr marL="0" indent="13716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4pPr>
            <a:lvl5pPr marL="0" indent="18288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21" name="Shape 1421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22" name="Shape 14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9" name="image9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5938" y="3114675"/>
            <a:ext cx="4210051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0" name="Shape 1430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C192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431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1432" name="Shape 1432"/>
          <p:cNvSpPr>
            <a:spLocks noGrp="1"/>
          </p:cNvSpPr>
          <p:nvPr>
            <p:ph type="title"/>
          </p:nvPr>
        </p:nvSpPr>
        <p:spPr>
          <a:xfrm>
            <a:off x="900112" y="333375"/>
            <a:ext cx="6408739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FC192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33" name="Shape 14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0" name="image9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5938" y="3114675"/>
            <a:ext cx="4210051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1" name="Shape 1441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C192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442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1443" name="Shape 14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13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Shape 115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0" name="image9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5938" y="3114675"/>
            <a:ext cx="4210051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1" name="Shape 1451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C192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452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1453" name="Shape 145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000"/>
              </a:lnSpc>
              <a:defRPr sz="2000" b="1">
                <a:solidFill>
                  <a:srgbClr val="FC192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54" name="Shape 1454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5" name="Shape 1455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defRPr sz="14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56" name="Shape 14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3" name="image9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5938" y="3114675"/>
            <a:ext cx="4210051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4" name="Shape 1464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C192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465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1466" name="Shape 1466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000"/>
              </a:lnSpc>
              <a:defRPr sz="2000" b="1">
                <a:solidFill>
                  <a:srgbClr val="FC192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67" name="Shape 1467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68" name="Shape 1468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  <a:lvl2pPr marL="0" indent="457200">
              <a:spcBef>
                <a:spcPts val="300"/>
              </a:spcBef>
              <a:defRPr sz="1400">
                <a:solidFill>
                  <a:srgbClr val="000000"/>
                </a:solidFill>
              </a:defRPr>
            </a:lvl2pPr>
            <a:lvl3pPr marL="0" indent="914400">
              <a:spcBef>
                <a:spcPts val="300"/>
              </a:spcBef>
              <a:defRPr sz="1400">
                <a:solidFill>
                  <a:srgbClr val="000000"/>
                </a:solidFill>
              </a:defRPr>
            </a:lvl3pPr>
            <a:lvl4pPr marL="0" indent="1371600">
              <a:spcBef>
                <a:spcPts val="300"/>
              </a:spcBef>
              <a:defRPr sz="1400">
                <a:solidFill>
                  <a:srgbClr val="000000"/>
                </a:solidFill>
              </a:defRPr>
            </a:lvl4pPr>
            <a:lvl5pPr marL="0" indent="1828800">
              <a:spcBef>
                <a:spcPts val="300"/>
              </a:spcBef>
              <a:defRPr sz="14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9" name="Shape 14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6" name="image9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5938" y="3114675"/>
            <a:ext cx="4210051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77" name="Shape 1477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C192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478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1479" name="Shape 1479"/>
          <p:cNvSpPr>
            <a:spLocks noGrp="1"/>
          </p:cNvSpPr>
          <p:nvPr>
            <p:ph type="title"/>
          </p:nvPr>
        </p:nvSpPr>
        <p:spPr>
          <a:xfrm>
            <a:off x="900112" y="333375"/>
            <a:ext cx="6408739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FC192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80" name="Shape 1480"/>
          <p:cNvSpPr>
            <a:spLocks noGrp="1"/>
          </p:cNvSpPr>
          <p:nvPr>
            <p:ph type="body" idx="1"/>
          </p:nvPr>
        </p:nvSpPr>
        <p:spPr>
          <a:xfrm>
            <a:off x="900112" y="1600200"/>
            <a:ext cx="7786688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1" name="Shape 14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8" name="image9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5938" y="3114675"/>
            <a:ext cx="4210051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89" name="Shape 1489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C192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490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1491" name="Shape 1491"/>
          <p:cNvSpPr>
            <a:spLocks noGrp="1"/>
          </p:cNvSpPr>
          <p:nvPr>
            <p:ph type="title"/>
          </p:nvPr>
        </p:nvSpPr>
        <p:spPr>
          <a:xfrm>
            <a:off x="6740525" y="333375"/>
            <a:ext cx="1946275" cy="59039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FC192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92" name="Shape 1492"/>
          <p:cNvSpPr>
            <a:spLocks noGrp="1"/>
          </p:cNvSpPr>
          <p:nvPr>
            <p:ph type="body" idx="1"/>
          </p:nvPr>
        </p:nvSpPr>
        <p:spPr>
          <a:xfrm>
            <a:off x="900112" y="333375"/>
            <a:ext cx="5688014" cy="590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3" name="Shape 14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" name="Group 1505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500" name="image10.jpg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1" name="image11.jpg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2" name="image12.jpg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3" name="image13.jpg">
              <a:hlinkClick r:id="rId8"/>
            </p:cNvPr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4" name="image14.jpg">
              <a:hlinkClick r:id="rId10"/>
            </p:cNvPr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06" name="Shape 1506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07" name="Shape 1507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8" name="Shape 1508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roup 1520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515" name="image10.jpg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6" name="image11.jpg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7" name="image12.jpg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8" name="image13.jpg">
              <a:hlinkClick r:id="rId8"/>
            </p:cNvPr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19" name="image14.jpg">
              <a:hlinkClick r:id="rId10"/>
            </p:cNvPr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21" name="Shape 15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22" name="Shape 1522"/>
          <p:cNvSpPr>
            <a:spLocks noGrp="1"/>
          </p:cNvSpPr>
          <p:nvPr>
            <p:ph type="body" sz="half" idx="1"/>
          </p:nvPr>
        </p:nvSpPr>
        <p:spPr>
          <a:xfrm>
            <a:off x="900112" y="2278063"/>
            <a:ext cx="7786688" cy="16557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3" name="Shape 1523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5" name="Group 1535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530" name="image10.jpg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1" name="image11.jpg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2" name="image12.jpg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3" name="image13.jpg">
              <a:hlinkClick r:id="rId8"/>
            </p:cNvPr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4" name="image14.jpg">
              <a:hlinkClick r:id="rId10"/>
            </p:cNvPr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36" name="Shape 1536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1537" name="Shape 1537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defRPr sz="2000"/>
            </a:lvl1pPr>
            <a:lvl2pPr marL="0" indent="457200">
              <a:spcBef>
                <a:spcPts val="400"/>
              </a:spcBef>
              <a:defRPr sz="2000"/>
            </a:lvl2pPr>
            <a:lvl3pPr marL="0" indent="914400">
              <a:spcBef>
                <a:spcPts val="400"/>
              </a:spcBef>
              <a:defRPr sz="2000"/>
            </a:lvl3pPr>
            <a:lvl4pPr marL="0" indent="1371600">
              <a:spcBef>
                <a:spcPts val="400"/>
              </a:spcBef>
              <a:defRPr sz="2000"/>
            </a:lvl4pPr>
            <a:lvl5pPr marL="0" indent="1828800">
              <a:spcBef>
                <a:spcPts val="40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8" name="Shape 1538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0" name="Group 1550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545" name="image10.jpg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6" name="image11.jpg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7" name="image12.jpg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8" name="image13.jpg">
              <a:hlinkClick r:id="rId8"/>
            </p:cNvPr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9" name="image14.jpg">
              <a:hlinkClick r:id="rId10"/>
            </p:cNvPr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51" name="Shape 15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52" name="Shape 1552"/>
          <p:cNvSpPr>
            <a:spLocks noGrp="1"/>
          </p:cNvSpPr>
          <p:nvPr>
            <p:ph type="body" sz="quarter" idx="1"/>
          </p:nvPr>
        </p:nvSpPr>
        <p:spPr>
          <a:xfrm>
            <a:off x="900112" y="2278063"/>
            <a:ext cx="3816351" cy="1655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>
              <a:spcBef>
                <a:spcPts val="600"/>
              </a:spcBef>
              <a:defRPr sz="2800"/>
            </a:lvl2pPr>
            <a:lvl3pPr>
              <a:spcBef>
                <a:spcPts val="600"/>
              </a:spcBef>
              <a:defRPr sz="2800"/>
            </a:lvl3pPr>
            <a:lvl4pPr>
              <a:spcBef>
                <a:spcPts val="600"/>
              </a:spcBef>
              <a:defRPr sz="2800"/>
            </a:lvl4pPr>
            <a:lvl5pPr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3" name="Shape 1553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5" name="Group 1565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560" name="image10.jpg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1" name="image11.jpg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2" name="image12.jpg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3" name="image13.jpg">
              <a:hlinkClick r:id="rId8"/>
            </p:cNvPr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4" name="image14.jpg">
              <a:hlinkClick r:id="rId10"/>
            </p:cNvPr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66" name="Shape 156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67" name="Shape 1567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defRPr sz="2400" b="1"/>
            </a:lvl1pPr>
            <a:lvl2pPr marL="0" indent="457200">
              <a:spcBef>
                <a:spcPts val="500"/>
              </a:spcBef>
              <a:defRPr sz="2400" b="1"/>
            </a:lvl2pPr>
            <a:lvl3pPr marL="0" indent="914400">
              <a:spcBef>
                <a:spcPts val="500"/>
              </a:spcBef>
              <a:defRPr sz="2400" b="1"/>
            </a:lvl3pPr>
            <a:lvl4pPr marL="0" indent="1371600">
              <a:spcBef>
                <a:spcPts val="500"/>
              </a:spcBef>
              <a:defRPr sz="2400" b="1"/>
            </a:lvl4pPr>
            <a:lvl5pPr marL="0" indent="1828800">
              <a:spcBef>
                <a:spcPts val="500"/>
              </a:spcBef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8" name="Shape 1568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defRPr sz="2400" b="1"/>
            </a:pPr>
            <a:endParaRPr/>
          </a:p>
        </p:txBody>
      </p:sp>
      <p:sp>
        <p:nvSpPr>
          <p:cNvPr id="1569" name="Shape 1569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1" name="Group 1581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576" name="image10.jpg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7" name="image11.jpg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8" name="image12.jpg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9" name="image13.jpg">
              <a:hlinkClick r:id="rId8"/>
            </p:cNvPr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80" name="image14.jpg">
              <a:hlinkClick r:id="rId10"/>
            </p:cNvPr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82" name="Shape 15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83" name="Shape 1583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24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00112" y="2278063"/>
            <a:ext cx="7786688" cy="7191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5" name="Group 1595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590" name="image10.jpg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1" name="image11.jpg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2" name="image12.jpg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3" name="image13.jpg">
              <a:hlinkClick r:id="rId8"/>
            </p:cNvPr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4" name="image14.jpg">
              <a:hlinkClick r:id="rId10"/>
            </p:cNvPr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96" name="Shape 1596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8" name="Group 1608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603" name="image10.jpg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4" name="image11.jpg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5" name="image12.jpg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6" name="image13.jpg">
              <a:hlinkClick r:id="rId8"/>
            </p:cNvPr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7" name="image14.jpg">
              <a:hlinkClick r:id="rId10"/>
            </p:cNvPr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09" name="Shape 1609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610" name="Shape 1610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11" name="Shape 1611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1612" name="Shape 1612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4" name="Group 1624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619" name="image10.jpg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0" name="image11.jpg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1" name="image12.jpg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2" name="image13.jpg">
              <a:hlinkClick r:id="rId8"/>
            </p:cNvPr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23" name="image14.jpg">
              <a:hlinkClick r:id="rId10"/>
            </p:cNvPr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25" name="Shape 162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626" name="Shape 1626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627" name="Shape 1627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defRPr sz="1400"/>
            </a:lvl1pPr>
            <a:lvl2pPr marL="0" indent="457200">
              <a:spcBef>
                <a:spcPts val="300"/>
              </a:spcBef>
              <a:defRPr sz="1400"/>
            </a:lvl2pPr>
            <a:lvl3pPr marL="0" indent="914400">
              <a:spcBef>
                <a:spcPts val="300"/>
              </a:spcBef>
              <a:defRPr sz="1400"/>
            </a:lvl3pPr>
            <a:lvl4pPr marL="0" indent="1371600">
              <a:spcBef>
                <a:spcPts val="300"/>
              </a:spcBef>
              <a:defRPr sz="1400"/>
            </a:lvl4pPr>
            <a:lvl5pPr marL="0" indent="1828800">
              <a:spcBef>
                <a:spcPts val="300"/>
              </a:spcBef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28" name="Shape 1628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0" name="Group 1640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635" name="image10.jpg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6" name="image11.jpg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7" name="image12.jpg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8" name="image13.jpg">
              <a:hlinkClick r:id="rId8"/>
            </p:cNvPr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39" name="image14.jpg">
              <a:hlinkClick r:id="rId10"/>
            </p:cNvPr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41" name="Shape 16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42" name="Shape 1642"/>
          <p:cNvSpPr>
            <a:spLocks noGrp="1"/>
          </p:cNvSpPr>
          <p:nvPr>
            <p:ph type="body" sz="half" idx="1"/>
          </p:nvPr>
        </p:nvSpPr>
        <p:spPr>
          <a:xfrm>
            <a:off x="900112" y="2278063"/>
            <a:ext cx="7786688" cy="16557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3" name="Shape 1643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5" name="Group 1655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650" name="image10.jpg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1" name="image11.jpg">
              <a:hlinkClick r:id="rId4"/>
            </p:cNvPr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2" name="image12.jpg">
              <a:hlinkClick r:id="rId6"/>
            </p:cNvPr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3" name="image13.jpg">
              <a:hlinkClick r:id="rId8"/>
            </p:cNvPr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54" name="image14.jpg">
              <a:hlinkClick r:id="rId10"/>
            </p:cNvPr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56" name="Shape 1656"/>
          <p:cNvSpPr>
            <a:spLocks noGrp="1"/>
          </p:cNvSpPr>
          <p:nvPr>
            <p:ph type="title"/>
          </p:nvPr>
        </p:nvSpPr>
        <p:spPr>
          <a:xfrm>
            <a:off x="6740525" y="274638"/>
            <a:ext cx="1946275" cy="365918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57" name="Shape 1657"/>
          <p:cNvSpPr>
            <a:spLocks noGrp="1"/>
          </p:cNvSpPr>
          <p:nvPr>
            <p:ph type="body" sz="half" idx="1"/>
          </p:nvPr>
        </p:nvSpPr>
        <p:spPr>
          <a:xfrm>
            <a:off x="900112" y="274638"/>
            <a:ext cx="5688014" cy="36591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8" name="Shape 1658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Shape 1665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666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2" name="Group 1672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667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8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9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70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71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73" name="Shape 167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74" name="Shape 167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5" name="Shape 1675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Shape 1682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683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89" name="Group 1689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684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85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86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87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88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90" name="Shape 16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91" name="Shape 1691"/>
          <p:cNvSpPr>
            <a:spLocks noGrp="1"/>
          </p:cNvSpPr>
          <p:nvPr>
            <p:ph type="body" sz="half" idx="1"/>
          </p:nvPr>
        </p:nvSpPr>
        <p:spPr>
          <a:xfrm>
            <a:off x="900112" y="2278063"/>
            <a:ext cx="7786688" cy="16557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2" name="Shape 1692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Shape 1699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700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06" name="Group 1706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701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02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03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04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05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07" name="Shape 1707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1708" name="Shape 1708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defRPr sz="2000"/>
            </a:lvl1pPr>
            <a:lvl2pPr marL="0" indent="457200">
              <a:spcBef>
                <a:spcPts val="400"/>
              </a:spcBef>
              <a:defRPr sz="2000"/>
            </a:lvl2pPr>
            <a:lvl3pPr marL="0" indent="914400">
              <a:spcBef>
                <a:spcPts val="400"/>
              </a:spcBef>
              <a:defRPr sz="2000"/>
            </a:lvl3pPr>
            <a:lvl4pPr marL="0" indent="1371600">
              <a:spcBef>
                <a:spcPts val="400"/>
              </a:spcBef>
              <a:defRPr sz="2000"/>
            </a:lvl4pPr>
            <a:lvl5pPr marL="0" indent="1828800">
              <a:spcBef>
                <a:spcPts val="40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9" name="Shape 1709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Shape 1716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717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23" name="Group 1723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718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19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0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1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2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24" name="Shape 17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25" name="Shape 1725"/>
          <p:cNvSpPr>
            <a:spLocks noGrp="1"/>
          </p:cNvSpPr>
          <p:nvPr>
            <p:ph type="body" sz="quarter" idx="1"/>
          </p:nvPr>
        </p:nvSpPr>
        <p:spPr>
          <a:xfrm>
            <a:off x="900112" y="2278063"/>
            <a:ext cx="3816351" cy="1655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>
              <a:spcBef>
                <a:spcPts val="600"/>
              </a:spcBef>
              <a:defRPr sz="2800"/>
            </a:lvl2pPr>
            <a:lvl3pPr>
              <a:spcBef>
                <a:spcPts val="600"/>
              </a:spcBef>
              <a:defRPr sz="2800"/>
            </a:lvl3pPr>
            <a:lvl4pPr>
              <a:spcBef>
                <a:spcPts val="600"/>
              </a:spcBef>
              <a:defRPr sz="2800"/>
            </a:lvl4pPr>
            <a:lvl5pPr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6" name="Shape 1726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Shape 1733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734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40" name="Group 1740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735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6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7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8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9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41" name="Shape 174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42" name="Shape 1742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defRPr sz="2400" b="1"/>
            </a:lvl1pPr>
            <a:lvl2pPr marL="0" indent="457200">
              <a:spcBef>
                <a:spcPts val="500"/>
              </a:spcBef>
              <a:defRPr sz="2400" b="1"/>
            </a:lvl2pPr>
            <a:lvl3pPr marL="0" indent="914400">
              <a:spcBef>
                <a:spcPts val="500"/>
              </a:spcBef>
              <a:defRPr sz="2400" b="1"/>
            </a:lvl3pPr>
            <a:lvl4pPr marL="0" indent="1371600">
              <a:spcBef>
                <a:spcPts val="500"/>
              </a:spcBef>
              <a:defRPr sz="2400" b="1"/>
            </a:lvl4pPr>
            <a:lvl5pPr marL="0" indent="1828800">
              <a:spcBef>
                <a:spcPts val="500"/>
              </a:spcBef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3" name="Shape 1743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defRPr sz="2400" b="1"/>
            </a:pPr>
            <a:endParaRPr/>
          </a:p>
        </p:txBody>
      </p:sp>
      <p:sp>
        <p:nvSpPr>
          <p:cNvPr id="1744" name="Shape 1744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35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defRPr sz="2000"/>
            </a:lvl1pPr>
            <a:lvl2pPr marL="0" indent="457200">
              <a:spcBef>
                <a:spcPts val="400"/>
              </a:spcBef>
              <a:defRPr sz="2000"/>
            </a:lvl2pPr>
            <a:lvl3pPr marL="0" indent="914400">
              <a:spcBef>
                <a:spcPts val="400"/>
              </a:spcBef>
              <a:defRPr sz="2000"/>
            </a:lvl3pPr>
            <a:lvl4pPr marL="0" indent="1371600">
              <a:spcBef>
                <a:spcPts val="400"/>
              </a:spcBef>
              <a:defRPr sz="2000"/>
            </a:lvl4pPr>
            <a:lvl5pPr marL="0" indent="1828800">
              <a:spcBef>
                <a:spcPts val="40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Shape 1751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752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58" name="Group 1758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753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4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5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6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7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59" name="Shape 17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60" name="Shape 1760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Shape 1767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768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74" name="Group 1774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769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0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1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2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3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75" name="Shape 1775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Shape 1782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783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89" name="Group 1789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784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5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6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7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8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790" name="Shape 1790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791" name="Shape 1791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2" name="Shape 1792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1793" name="Shape 1793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Shape 1800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801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07" name="Group 1807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802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3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4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5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06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08" name="Shape 1808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809" name="Shape 1809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10" name="Shape 1810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defRPr sz="1400"/>
            </a:lvl1pPr>
            <a:lvl2pPr marL="0" indent="457200">
              <a:spcBef>
                <a:spcPts val="300"/>
              </a:spcBef>
              <a:defRPr sz="1400"/>
            </a:lvl2pPr>
            <a:lvl3pPr marL="0" indent="914400">
              <a:spcBef>
                <a:spcPts val="300"/>
              </a:spcBef>
              <a:defRPr sz="1400"/>
            </a:lvl3pPr>
            <a:lvl4pPr marL="0" indent="1371600">
              <a:spcBef>
                <a:spcPts val="300"/>
              </a:spcBef>
              <a:defRPr sz="1400"/>
            </a:lvl4pPr>
            <a:lvl5pPr marL="0" indent="1828800">
              <a:spcBef>
                <a:spcPts val="300"/>
              </a:spcBef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1" name="Shape 1811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Shape 1818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819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25" name="Group 1825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820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1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2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3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4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26" name="Shape 18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27" name="Shape 1827"/>
          <p:cNvSpPr>
            <a:spLocks noGrp="1"/>
          </p:cNvSpPr>
          <p:nvPr>
            <p:ph type="body" sz="half" idx="1"/>
          </p:nvPr>
        </p:nvSpPr>
        <p:spPr>
          <a:xfrm>
            <a:off x="900112" y="2278063"/>
            <a:ext cx="7786688" cy="16557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28" name="Shape 1828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Shape 1835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836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2" name="Group 1842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837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8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9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0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1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43" name="Shape 1843"/>
          <p:cNvSpPr>
            <a:spLocks noGrp="1"/>
          </p:cNvSpPr>
          <p:nvPr>
            <p:ph type="title"/>
          </p:nvPr>
        </p:nvSpPr>
        <p:spPr>
          <a:xfrm>
            <a:off x="6740525" y="274638"/>
            <a:ext cx="1946275" cy="365918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44" name="Shape 1844"/>
          <p:cNvSpPr>
            <a:spLocks noGrp="1"/>
          </p:cNvSpPr>
          <p:nvPr>
            <p:ph type="body" sz="half" idx="1"/>
          </p:nvPr>
        </p:nvSpPr>
        <p:spPr>
          <a:xfrm>
            <a:off x="900112" y="274638"/>
            <a:ext cx="5688014" cy="36591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5" name="Shape 1845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Shape 1852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853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59" name="Group 1859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854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5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6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7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8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60" name="Shape 1860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61" name="Shape 1861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62" name="Shape 1862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Shape 1869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870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76" name="Group 1876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871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2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3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4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5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77" name="Shape 18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78" name="Shape 1878"/>
          <p:cNvSpPr>
            <a:spLocks noGrp="1"/>
          </p:cNvSpPr>
          <p:nvPr>
            <p:ph type="body" sz="half" idx="1"/>
          </p:nvPr>
        </p:nvSpPr>
        <p:spPr>
          <a:xfrm>
            <a:off x="900112" y="2278063"/>
            <a:ext cx="7786688" cy="16557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9" name="Shape 1879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Shape 1886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887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93" name="Group 1893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888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89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0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1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2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94" name="Shape 189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1895" name="Shape 1895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defRPr sz="2000"/>
            </a:lvl1pPr>
            <a:lvl2pPr marL="0" indent="457200">
              <a:spcBef>
                <a:spcPts val="400"/>
              </a:spcBef>
              <a:defRPr sz="2000"/>
            </a:lvl2pPr>
            <a:lvl3pPr marL="0" indent="914400">
              <a:spcBef>
                <a:spcPts val="400"/>
              </a:spcBef>
              <a:defRPr sz="2000"/>
            </a:lvl3pPr>
            <a:lvl4pPr marL="0" indent="1371600">
              <a:spcBef>
                <a:spcPts val="400"/>
              </a:spcBef>
              <a:defRPr sz="2000"/>
            </a:lvl4pPr>
            <a:lvl5pPr marL="0" indent="1828800">
              <a:spcBef>
                <a:spcPts val="40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96" name="Shape 1896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Shape 1903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904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10" name="Group 1910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905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6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7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8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9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11" name="Shape 19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12" name="Shape 1912"/>
          <p:cNvSpPr>
            <a:spLocks noGrp="1"/>
          </p:cNvSpPr>
          <p:nvPr>
            <p:ph type="body" sz="quarter" idx="1"/>
          </p:nvPr>
        </p:nvSpPr>
        <p:spPr>
          <a:xfrm>
            <a:off x="900112" y="2278063"/>
            <a:ext cx="3816351" cy="1655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>
              <a:spcBef>
                <a:spcPts val="600"/>
              </a:spcBef>
              <a:defRPr sz="2800"/>
            </a:lvl2pPr>
            <a:lvl3pPr>
              <a:spcBef>
                <a:spcPts val="600"/>
              </a:spcBef>
              <a:defRPr sz="2800"/>
            </a:lvl3pPr>
            <a:lvl4pPr>
              <a:spcBef>
                <a:spcPts val="600"/>
              </a:spcBef>
              <a:defRPr sz="2800"/>
            </a:lvl4pPr>
            <a:lvl5pPr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3" name="Shape 1913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46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xfrm>
            <a:off x="900112" y="2278063"/>
            <a:ext cx="3816351" cy="7191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>
              <a:spcBef>
                <a:spcPts val="600"/>
              </a:spcBef>
              <a:defRPr sz="2800"/>
            </a:lvl2pPr>
            <a:lvl3pPr>
              <a:spcBef>
                <a:spcPts val="600"/>
              </a:spcBef>
              <a:defRPr sz="2800"/>
            </a:lvl3pPr>
            <a:lvl4pPr>
              <a:spcBef>
                <a:spcPts val="600"/>
              </a:spcBef>
              <a:defRPr sz="2800"/>
            </a:lvl4pPr>
            <a:lvl5pPr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Shape 1920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921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27" name="Group 1927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922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3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4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5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6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28" name="Shape 192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29" name="Shape 1929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defRPr sz="2400" b="1"/>
            </a:lvl1pPr>
            <a:lvl2pPr marL="0" indent="457200">
              <a:spcBef>
                <a:spcPts val="500"/>
              </a:spcBef>
              <a:defRPr sz="2400" b="1"/>
            </a:lvl2pPr>
            <a:lvl3pPr marL="0" indent="914400">
              <a:spcBef>
                <a:spcPts val="500"/>
              </a:spcBef>
              <a:defRPr sz="2400" b="1"/>
            </a:lvl3pPr>
            <a:lvl4pPr marL="0" indent="1371600">
              <a:spcBef>
                <a:spcPts val="500"/>
              </a:spcBef>
              <a:defRPr sz="2400" b="1"/>
            </a:lvl4pPr>
            <a:lvl5pPr marL="0" indent="1828800">
              <a:spcBef>
                <a:spcPts val="500"/>
              </a:spcBef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0" name="Shape 1930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defRPr sz="2400" b="1"/>
            </a:pPr>
            <a:endParaRPr/>
          </a:p>
        </p:txBody>
      </p:sp>
      <p:sp>
        <p:nvSpPr>
          <p:cNvPr id="1931" name="Shape 1931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Shape 1938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939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5" name="Group 1945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940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1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2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3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44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46" name="Shape 19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47" name="Shape 1947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Shape 1954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955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61" name="Group 1961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956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7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8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59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0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62" name="Shape 1962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Shape 1969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970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76" name="Group 1976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971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2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3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4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5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77" name="Shape 1977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978" name="Shape 1978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79" name="Shape 1979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1980" name="Shape 1980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Shape 1987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988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94" name="Group 1994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1989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0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1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2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3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95" name="Shape 199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996" name="Shape 1996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997" name="Shape 1997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defRPr sz="1400"/>
            </a:lvl1pPr>
            <a:lvl2pPr marL="0" indent="457200">
              <a:spcBef>
                <a:spcPts val="300"/>
              </a:spcBef>
              <a:defRPr sz="1400"/>
            </a:lvl2pPr>
            <a:lvl3pPr marL="0" indent="914400">
              <a:spcBef>
                <a:spcPts val="300"/>
              </a:spcBef>
              <a:defRPr sz="1400"/>
            </a:lvl3pPr>
            <a:lvl4pPr marL="0" indent="1371600">
              <a:spcBef>
                <a:spcPts val="300"/>
              </a:spcBef>
              <a:defRPr sz="1400"/>
            </a:lvl4pPr>
            <a:lvl5pPr marL="0" indent="1828800">
              <a:spcBef>
                <a:spcPts val="300"/>
              </a:spcBef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98" name="Shape 1998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Shape 2005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006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12" name="Group 2012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2007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8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9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0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1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13" name="Shape 20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14" name="Shape 2014"/>
          <p:cNvSpPr>
            <a:spLocks noGrp="1"/>
          </p:cNvSpPr>
          <p:nvPr>
            <p:ph type="body" sz="half" idx="1"/>
          </p:nvPr>
        </p:nvSpPr>
        <p:spPr>
          <a:xfrm>
            <a:off x="900112" y="2278063"/>
            <a:ext cx="7786688" cy="16557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5" name="Shape 2015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Shape 2022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023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29" name="Group 2029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2024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25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26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27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28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30" name="Shape 2030"/>
          <p:cNvSpPr>
            <a:spLocks noGrp="1"/>
          </p:cNvSpPr>
          <p:nvPr>
            <p:ph type="title"/>
          </p:nvPr>
        </p:nvSpPr>
        <p:spPr>
          <a:xfrm>
            <a:off x="6740525" y="274638"/>
            <a:ext cx="1946275" cy="365918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31" name="Shape 2031"/>
          <p:cNvSpPr>
            <a:spLocks noGrp="1"/>
          </p:cNvSpPr>
          <p:nvPr>
            <p:ph type="body" sz="half" idx="1"/>
          </p:nvPr>
        </p:nvSpPr>
        <p:spPr>
          <a:xfrm>
            <a:off x="900112" y="274638"/>
            <a:ext cx="5688014" cy="36591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32" name="Shape 2032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9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0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2041" name="Shape 2041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042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043" name="Shape 204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E201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44" name="Shape 204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defRPr>
                <a:solidFill>
                  <a:srgbClr val="000000"/>
                </a:solidFill>
              </a:defRPr>
            </a:lvl1pPr>
            <a:lvl2pPr marL="0" indent="457200" algn="ctr">
              <a:defRPr>
                <a:solidFill>
                  <a:srgbClr val="000000"/>
                </a:solidFill>
              </a:defRPr>
            </a:lvl2pPr>
            <a:lvl3pPr marL="0" indent="914400" algn="ctr">
              <a:defRPr>
                <a:solidFill>
                  <a:srgbClr val="000000"/>
                </a:solidFill>
              </a:defRPr>
            </a:lvl3pPr>
            <a:lvl4pPr marL="0" indent="1371600" algn="ctr">
              <a:defRPr>
                <a:solidFill>
                  <a:srgbClr val="000000"/>
                </a:solidFill>
              </a:defRPr>
            </a:lvl4pPr>
            <a:lvl5pPr marL="0" indent="1828800" algn="ctr"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5" name="Shape 20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3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2054" name="Shape 2054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055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056" name="Shape 2056"/>
          <p:cNvSpPr>
            <a:spLocks noGrp="1"/>
          </p:cNvSpPr>
          <p:nvPr>
            <p:ph type="title"/>
          </p:nvPr>
        </p:nvSpPr>
        <p:spPr>
          <a:xfrm>
            <a:off x="900112" y="333375"/>
            <a:ext cx="6048376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E201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57" name="Shape 2057"/>
          <p:cNvSpPr>
            <a:spLocks noGrp="1"/>
          </p:cNvSpPr>
          <p:nvPr>
            <p:ph type="body" idx="1"/>
          </p:nvPr>
        </p:nvSpPr>
        <p:spPr>
          <a:xfrm>
            <a:off x="900112" y="1600200"/>
            <a:ext cx="7786688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8" name="Shape 20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6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2067" name="Shape 2067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068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069" name="Shape 206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4000" b="1" cap="all">
                <a:solidFill>
                  <a:srgbClr val="E201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70" name="Shape 207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defRPr sz="2000">
                <a:solidFill>
                  <a:srgbClr val="000000"/>
                </a:solidFill>
              </a:defRPr>
            </a:lvl1pPr>
            <a:lvl2pPr marL="0" indent="457200">
              <a:spcBef>
                <a:spcPts val="400"/>
              </a:spcBef>
              <a:defRPr sz="2000">
                <a:solidFill>
                  <a:srgbClr val="000000"/>
                </a:solidFill>
              </a:defRPr>
            </a:lvl2pPr>
            <a:lvl3pPr marL="0" indent="914400">
              <a:spcBef>
                <a:spcPts val="400"/>
              </a:spcBef>
              <a:defRPr sz="2000">
                <a:solidFill>
                  <a:srgbClr val="000000"/>
                </a:solidFill>
              </a:defRPr>
            </a:lvl3pPr>
            <a:lvl4pPr marL="0" indent="1371600">
              <a:spcBef>
                <a:spcPts val="400"/>
              </a:spcBef>
              <a:defRPr sz="2000">
                <a:solidFill>
                  <a:srgbClr val="000000"/>
                </a:solidFill>
              </a:defRPr>
            </a:lvl4pPr>
            <a:lvl5pPr marL="0" indent="1828800">
              <a:spcBef>
                <a:spcPts val="400"/>
              </a:spcBef>
              <a:defRPr sz="20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71" name="Shape 20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57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defRPr sz="2400" b="1"/>
            </a:lvl1pPr>
            <a:lvl2pPr marL="0" indent="457200">
              <a:spcBef>
                <a:spcPts val="500"/>
              </a:spcBef>
              <a:defRPr sz="2400" b="1"/>
            </a:lvl2pPr>
            <a:lvl3pPr marL="0" indent="914400">
              <a:spcBef>
                <a:spcPts val="500"/>
              </a:spcBef>
              <a:defRPr sz="2400" b="1"/>
            </a:lvl3pPr>
            <a:lvl4pPr marL="0" indent="1371600">
              <a:spcBef>
                <a:spcPts val="500"/>
              </a:spcBef>
              <a:defRPr sz="2400" b="1"/>
            </a:lvl4pPr>
            <a:lvl5pPr marL="0" indent="1828800">
              <a:spcBef>
                <a:spcPts val="500"/>
              </a:spcBef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defRPr sz="2400" b="1"/>
            </a:pPr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9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2080" name="Shape 2080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081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082" name="Shape 2082"/>
          <p:cNvSpPr>
            <a:spLocks noGrp="1"/>
          </p:cNvSpPr>
          <p:nvPr>
            <p:ph type="title"/>
          </p:nvPr>
        </p:nvSpPr>
        <p:spPr>
          <a:xfrm>
            <a:off x="900112" y="333375"/>
            <a:ext cx="6048376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E201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83" name="Shape 2083"/>
          <p:cNvSpPr>
            <a:spLocks noGrp="1"/>
          </p:cNvSpPr>
          <p:nvPr>
            <p:ph type="body" sz="half" idx="1"/>
          </p:nvPr>
        </p:nvSpPr>
        <p:spPr>
          <a:xfrm>
            <a:off x="900112" y="1600200"/>
            <a:ext cx="3816351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SzPct val="100000"/>
              <a:buFont typeface="Wingdings"/>
              <a:buChar char="▪"/>
              <a:defRPr sz="2800">
                <a:solidFill>
                  <a:srgbClr val="000000"/>
                </a:solidFill>
              </a:defRPr>
            </a:lvl1pPr>
            <a:lvl2pPr marL="790575" indent="-333375">
              <a:spcBef>
                <a:spcPts val="600"/>
              </a:spcBef>
              <a:buSzPct val="100000"/>
              <a:buFont typeface="Wingdings"/>
              <a:buChar char="–"/>
              <a:defRPr sz="2800">
                <a:solidFill>
                  <a:srgbClr val="000000"/>
                </a:solidFill>
              </a:defRPr>
            </a:lvl2pPr>
            <a:lvl3pPr marL="1234439" indent="-320039">
              <a:spcBef>
                <a:spcPts val="600"/>
              </a:spcBef>
              <a:buSzPct val="100000"/>
              <a:buFont typeface="Wingdings"/>
              <a:buChar char="▪"/>
              <a:defRPr sz="2800">
                <a:solidFill>
                  <a:srgbClr val="000000"/>
                </a:solidFill>
              </a:defRPr>
            </a:lvl3pPr>
            <a:lvl4pPr marL="1727200" indent="-355600">
              <a:spcBef>
                <a:spcPts val="600"/>
              </a:spcBef>
              <a:buSzPct val="100000"/>
              <a:buFont typeface="Wingdings"/>
              <a:buChar char="–"/>
              <a:defRPr sz="2800">
                <a:solidFill>
                  <a:srgbClr val="000000"/>
                </a:solidFill>
              </a:defRPr>
            </a:lvl4pPr>
            <a:lvl5pPr marL="2184400" indent="-355600">
              <a:spcBef>
                <a:spcPts val="600"/>
              </a:spcBef>
              <a:buSzPct val="100000"/>
              <a:buFont typeface="Wingdings"/>
              <a:buChar char="»"/>
              <a:defRPr sz="2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4" name="Shape 20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1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2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2093" name="Shape 2093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094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095" name="Shape 209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E201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96" name="Shape 2096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1pPr>
            <a:lvl2pPr marL="0" indent="4572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2pPr>
            <a:lvl3pPr marL="0" indent="9144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3pPr>
            <a:lvl4pPr marL="0" indent="13716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4pPr>
            <a:lvl5pPr marL="0" indent="18288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97" name="Shape 2097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098" name="Shape 20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5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6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2107" name="Shape 2107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108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109" name="Shape 2109"/>
          <p:cNvSpPr>
            <a:spLocks noGrp="1"/>
          </p:cNvSpPr>
          <p:nvPr>
            <p:ph type="title"/>
          </p:nvPr>
        </p:nvSpPr>
        <p:spPr>
          <a:xfrm>
            <a:off x="900112" y="333375"/>
            <a:ext cx="6048376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E201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10" name="Shape 2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7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8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2119" name="Shape 2119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120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121" name="Shape 21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8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9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2130" name="Shape 2130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131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132" name="Shape 213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000"/>
              </a:lnSpc>
              <a:defRPr sz="2000" b="1">
                <a:solidFill>
                  <a:srgbClr val="E201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33" name="Shape 213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34" name="Shape 213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defRPr sz="14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35" name="Shape 2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2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3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2144" name="Shape 2144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145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146" name="Shape 2146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000"/>
              </a:lnSpc>
              <a:defRPr sz="2000" b="1">
                <a:solidFill>
                  <a:srgbClr val="E201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47" name="Shape 2147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148" name="Shape 2148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  <a:lvl2pPr marL="0" indent="457200">
              <a:spcBef>
                <a:spcPts val="300"/>
              </a:spcBef>
              <a:defRPr sz="1400">
                <a:solidFill>
                  <a:srgbClr val="000000"/>
                </a:solidFill>
              </a:defRPr>
            </a:lvl2pPr>
            <a:lvl3pPr marL="0" indent="914400">
              <a:spcBef>
                <a:spcPts val="300"/>
              </a:spcBef>
              <a:defRPr sz="1400">
                <a:solidFill>
                  <a:srgbClr val="000000"/>
                </a:solidFill>
              </a:defRPr>
            </a:lvl3pPr>
            <a:lvl4pPr marL="0" indent="1371600">
              <a:spcBef>
                <a:spcPts val="300"/>
              </a:spcBef>
              <a:defRPr sz="1400">
                <a:solidFill>
                  <a:srgbClr val="000000"/>
                </a:solidFill>
              </a:defRPr>
            </a:lvl4pPr>
            <a:lvl5pPr marL="0" indent="1828800">
              <a:spcBef>
                <a:spcPts val="300"/>
              </a:spcBef>
              <a:defRPr sz="14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49" name="Shape 21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6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7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2158" name="Shape 2158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159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160" name="Shape 2160"/>
          <p:cNvSpPr>
            <a:spLocks noGrp="1"/>
          </p:cNvSpPr>
          <p:nvPr>
            <p:ph type="title"/>
          </p:nvPr>
        </p:nvSpPr>
        <p:spPr>
          <a:xfrm>
            <a:off x="900112" y="333375"/>
            <a:ext cx="6048376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E201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61" name="Shape 2161"/>
          <p:cNvSpPr>
            <a:spLocks noGrp="1"/>
          </p:cNvSpPr>
          <p:nvPr>
            <p:ph type="body" idx="1"/>
          </p:nvPr>
        </p:nvSpPr>
        <p:spPr>
          <a:xfrm>
            <a:off x="900112" y="1600200"/>
            <a:ext cx="7786688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62" name="Shape 21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9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0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2171" name="Shape 2171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172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173" name="Shape 2173"/>
          <p:cNvSpPr>
            <a:spLocks noGrp="1"/>
          </p:cNvSpPr>
          <p:nvPr>
            <p:ph type="title"/>
          </p:nvPr>
        </p:nvSpPr>
        <p:spPr>
          <a:xfrm>
            <a:off x="6740525" y="333375"/>
            <a:ext cx="1946275" cy="59039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E201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74" name="Shape 2174"/>
          <p:cNvSpPr>
            <a:spLocks noGrp="1"/>
          </p:cNvSpPr>
          <p:nvPr>
            <p:ph type="body" idx="1"/>
          </p:nvPr>
        </p:nvSpPr>
        <p:spPr>
          <a:xfrm>
            <a:off x="900112" y="333375"/>
            <a:ext cx="5688014" cy="590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75" name="Shape 21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2" name="image8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3817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2183" name="Shape 2183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FD6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184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5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186" name="Shape 2186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FFD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87" name="Shape 2187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defRPr>
                <a:solidFill>
                  <a:srgbClr val="000000"/>
                </a:solidFill>
              </a:defRPr>
            </a:lvl1pPr>
            <a:lvl2pPr marL="0" indent="457200" algn="ctr">
              <a:defRPr>
                <a:solidFill>
                  <a:srgbClr val="000000"/>
                </a:solidFill>
              </a:defRPr>
            </a:lvl2pPr>
            <a:lvl3pPr marL="0" indent="914400" algn="ctr">
              <a:defRPr>
                <a:solidFill>
                  <a:srgbClr val="000000"/>
                </a:solidFill>
              </a:defRPr>
            </a:lvl3pPr>
            <a:lvl4pPr marL="0" indent="1371600" algn="ctr">
              <a:defRPr>
                <a:solidFill>
                  <a:srgbClr val="000000"/>
                </a:solidFill>
              </a:defRPr>
            </a:lvl4pPr>
            <a:lvl5pPr marL="0" indent="1828800" algn="ctr"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8" name="Shape 21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5" name="image8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3817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2196" name="Shape 2196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FD6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197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8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199" name="Shape 2199"/>
          <p:cNvSpPr>
            <a:spLocks noGrp="1"/>
          </p:cNvSpPr>
          <p:nvPr>
            <p:ph type="title"/>
          </p:nvPr>
        </p:nvSpPr>
        <p:spPr>
          <a:xfrm>
            <a:off x="900112" y="333375"/>
            <a:ext cx="6119814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FFD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00" name="Shape 2200"/>
          <p:cNvSpPr>
            <a:spLocks noGrp="1"/>
          </p:cNvSpPr>
          <p:nvPr>
            <p:ph type="body" idx="1"/>
          </p:nvPr>
        </p:nvSpPr>
        <p:spPr>
          <a:xfrm>
            <a:off x="900112" y="1600200"/>
            <a:ext cx="7786688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01" name="Shape 22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69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8" name="image8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3817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2209" name="Shape 2209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FD6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210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1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212" name="Shape 2212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4000" b="1" cap="all">
                <a:solidFill>
                  <a:srgbClr val="FFD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13" name="Shape 2213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defRPr sz="2000">
                <a:solidFill>
                  <a:srgbClr val="000000"/>
                </a:solidFill>
              </a:defRPr>
            </a:lvl1pPr>
            <a:lvl2pPr marL="0" indent="457200">
              <a:spcBef>
                <a:spcPts val="400"/>
              </a:spcBef>
              <a:defRPr sz="2000">
                <a:solidFill>
                  <a:srgbClr val="000000"/>
                </a:solidFill>
              </a:defRPr>
            </a:lvl2pPr>
            <a:lvl3pPr marL="0" indent="914400">
              <a:spcBef>
                <a:spcPts val="400"/>
              </a:spcBef>
              <a:defRPr sz="2000">
                <a:solidFill>
                  <a:srgbClr val="000000"/>
                </a:solidFill>
              </a:defRPr>
            </a:lvl3pPr>
            <a:lvl4pPr marL="0" indent="1371600">
              <a:spcBef>
                <a:spcPts val="400"/>
              </a:spcBef>
              <a:defRPr sz="2000">
                <a:solidFill>
                  <a:srgbClr val="000000"/>
                </a:solidFill>
              </a:defRPr>
            </a:lvl4pPr>
            <a:lvl5pPr marL="0" indent="1828800">
              <a:spcBef>
                <a:spcPts val="400"/>
              </a:spcBef>
              <a:defRPr sz="20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4" name="Shape 22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1" name="image8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3817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2222" name="Shape 2222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FD6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223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4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225" name="Shape 2225"/>
          <p:cNvSpPr>
            <a:spLocks noGrp="1"/>
          </p:cNvSpPr>
          <p:nvPr>
            <p:ph type="title"/>
          </p:nvPr>
        </p:nvSpPr>
        <p:spPr>
          <a:xfrm>
            <a:off x="900112" y="333375"/>
            <a:ext cx="6119814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FFD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26" name="Shape 2226"/>
          <p:cNvSpPr>
            <a:spLocks noGrp="1"/>
          </p:cNvSpPr>
          <p:nvPr>
            <p:ph type="body" sz="half" idx="1"/>
          </p:nvPr>
        </p:nvSpPr>
        <p:spPr>
          <a:xfrm>
            <a:off x="900112" y="1600200"/>
            <a:ext cx="3816351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SzPct val="100000"/>
              <a:buFont typeface="Wingdings"/>
              <a:buChar char="▪"/>
              <a:defRPr sz="2800">
                <a:solidFill>
                  <a:srgbClr val="000000"/>
                </a:solidFill>
              </a:defRPr>
            </a:lvl1pPr>
            <a:lvl2pPr marL="790575" indent="-333375">
              <a:spcBef>
                <a:spcPts val="600"/>
              </a:spcBef>
              <a:buSzPct val="100000"/>
              <a:buFont typeface="Wingdings"/>
              <a:buChar char="–"/>
              <a:defRPr sz="2800">
                <a:solidFill>
                  <a:srgbClr val="000000"/>
                </a:solidFill>
              </a:defRPr>
            </a:lvl2pPr>
            <a:lvl3pPr marL="1234439" indent="-320039">
              <a:spcBef>
                <a:spcPts val="600"/>
              </a:spcBef>
              <a:buSzPct val="100000"/>
              <a:buFont typeface="Wingdings"/>
              <a:buChar char="▪"/>
              <a:defRPr sz="2800">
                <a:solidFill>
                  <a:srgbClr val="000000"/>
                </a:solidFill>
              </a:defRPr>
            </a:lvl3pPr>
            <a:lvl4pPr marL="1727200" indent="-355600">
              <a:spcBef>
                <a:spcPts val="600"/>
              </a:spcBef>
              <a:buSzPct val="100000"/>
              <a:buFont typeface="Wingdings"/>
              <a:buChar char="–"/>
              <a:defRPr sz="2800">
                <a:solidFill>
                  <a:srgbClr val="000000"/>
                </a:solidFill>
              </a:defRPr>
            </a:lvl4pPr>
            <a:lvl5pPr marL="2184400" indent="-355600">
              <a:spcBef>
                <a:spcPts val="600"/>
              </a:spcBef>
              <a:buSzPct val="100000"/>
              <a:buFont typeface="Wingdings"/>
              <a:buChar char="»"/>
              <a:defRPr sz="2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27" name="Shape 22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4" name="image8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3817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2235" name="Shape 2235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FD6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236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7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238" name="Shape 223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FFD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39" name="Shape 2239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1pPr>
            <a:lvl2pPr marL="0" indent="4572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2pPr>
            <a:lvl3pPr marL="0" indent="9144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3pPr>
            <a:lvl4pPr marL="0" indent="13716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4pPr>
            <a:lvl5pPr marL="0" indent="18288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40" name="Shape 2240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41" name="Shape 22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8" name="image8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3817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2249" name="Shape 2249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FD6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250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1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252" name="Shape 2252"/>
          <p:cNvSpPr>
            <a:spLocks noGrp="1"/>
          </p:cNvSpPr>
          <p:nvPr>
            <p:ph type="title"/>
          </p:nvPr>
        </p:nvSpPr>
        <p:spPr>
          <a:xfrm>
            <a:off x="900112" y="333375"/>
            <a:ext cx="6119814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FFD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53" name="Shape 22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0" name="image8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3817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2261" name="Shape 2261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FD6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262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3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264" name="Shape 22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1" name="image8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3817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2272" name="Shape 2272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FD6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273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4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275" name="Shape 227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000"/>
              </a:lnSpc>
              <a:defRPr sz="2000" b="1">
                <a:solidFill>
                  <a:srgbClr val="FFD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76" name="Shape 2276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77" name="Shape 2277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defRPr sz="14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278" name="Shape 22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5" name="image8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3817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2286" name="Shape 2286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FD6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287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8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289" name="Shape 2289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000"/>
              </a:lnSpc>
              <a:defRPr sz="2000" b="1">
                <a:solidFill>
                  <a:srgbClr val="FFD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90" name="Shape 2290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291" name="Shape 2291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  <a:lvl2pPr marL="0" indent="457200">
              <a:spcBef>
                <a:spcPts val="300"/>
              </a:spcBef>
              <a:defRPr sz="1400">
                <a:solidFill>
                  <a:srgbClr val="000000"/>
                </a:solidFill>
              </a:defRPr>
            </a:lvl2pPr>
            <a:lvl3pPr marL="0" indent="914400">
              <a:spcBef>
                <a:spcPts val="300"/>
              </a:spcBef>
              <a:defRPr sz="1400">
                <a:solidFill>
                  <a:srgbClr val="000000"/>
                </a:solidFill>
              </a:defRPr>
            </a:lvl3pPr>
            <a:lvl4pPr marL="0" indent="1371600">
              <a:spcBef>
                <a:spcPts val="300"/>
              </a:spcBef>
              <a:defRPr sz="1400">
                <a:solidFill>
                  <a:srgbClr val="000000"/>
                </a:solidFill>
              </a:defRPr>
            </a:lvl4pPr>
            <a:lvl5pPr marL="0" indent="1828800">
              <a:spcBef>
                <a:spcPts val="300"/>
              </a:spcBef>
              <a:defRPr sz="14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2" name="Shape 22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9" name="image8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3817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2300" name="Shape 2300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FD6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301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2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303" name="Shape 2303"/>
          <p:cNvSpPr>
            <a:spLocks noGrp="1"/>
          </p:cNvSpPr>
          <p:nvPr>
            <p:ph type="title"/>
          </p:nvPr>
        </p:nvSpPr>
        <p:spPr>
          <a:xfrm>
            <a:off x="900112" y="333375"/>
            <a:ext cx="6119814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FFD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304" name="Shape 2304"/>
          <p:cNvSpPr>
            <a:spLocks noGrp="1"/>
          </p:cNvSpPr>
          <p:nvPr>
            <p:ph type="body" idx="1"/>
          </p:nvPr>
        </p:nvSpPr>
        <p:spPr>
          <a:xfrm>
            <a:off x="900112" y="1600200"/>
            <a:ext cx="7786688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05" name="Shape 23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2" name="image8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3817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2313" name="Shape 2313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FD6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314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5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316" name="Shape 2316"/>
          <p:cNvSpPr>
            <a:spLocks noGrp="1"/>
          </p:cNvSpPr>
          <p:nvPr>
            <p:ph type="title"/>
          </p:nvPr>
        </p:nvSpPr>
        <p:spPr>
          <a:xfrm>
            <a:off x="6740525" y="333375"/>
            <a:ext cx="1946275" cy="59039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FFD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317" name="Shape 2317"/>
          <p:cNvSpPr>
            <a:spLocks noGrp="1"/>
          </p:cNvSpPr>
          <p:nvPr>
            <p:ph type="body" idx="1"/>
          </p:nvPr>
        </p:nvSpPr>
        <p:spPr>
          <a:xfrm>
            <a:off x="900112" y="333375"/>
            <a:ext cx="5688014" cy="590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18" name="Shape 23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5" name="image8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3817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2326" name="Shape 2326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FFD6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327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8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329" name="Shape 2329"/>
          <p:cNvSpPr>
            <a:spLocks noGrp="1"/>
          </p:cNvSpPr>
          <p:nvPr>
            <p:ph type="title"/>
          </p:nvPr>
        </p:nvSpPr>
        <p:spPr>
          <a:xfrm>
            <a:off x="900112" y="333375"/>
            <a:ext cx="6048376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FFD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330" name="Shape 2330"/>
          <p:cNvSpPr>
            <a:spLocks noGrp="1"/>
          </p:cNvSpPr>
          <p:nvPr>
            <p:ph type="body" sz="half" idx="1"/>
          </p:nvPr>
        </p:nvSpPr>
        <p:spPr>
          <a:xfrm>
            <a:off x="900112" y="1600200"/>
            <a:ext cx="3816351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31" name="Shape 23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79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Shape 2338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339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45" name="Group 2345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2340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41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42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43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44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46" name="Shape 2346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47" name="Shape 2347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48" name="Shape 2348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Shape 2355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356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62" name="Group 2362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2357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58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59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0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61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63" name="Shape 23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64" name="Shape 2364"/>
          <p:cNvSpPr>
            <a:spLocks noGrp="1"/>
          </p:cNvSpPr>
          <p:nvPr>
            <p:ph type="body" sz="half" idx="1"/>
          </p:nvPr>
        </p:nvSpPr>
        <p:spPr>
          <a:xfrm>
            <a:off x="900112" y="2278063"/>
            <a:ext cx="7786688" cy="16557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65" name="Shape 2365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" name="Shape 2372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373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79" name="Group 2379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2374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5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6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7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78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80" name="Shape 2380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2381" name="Shape 2381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defRPr sz="2000"/>
            </a:lvl1pPr>
            <a:lvl2pPr marL="0" indent="457200">
              <a:spcBef>
                <a:spcPts val="400"/>
              </a:spcBef>
              <a:defRPr sz="2000"/>
            </a:lvl2pPr>
            <a:lvl3pPr marL="0" indent="914400">
              <a:spcBef>
                <a:spcPts val="400"/>
              </a:spcBef>
              <a:defRPr sz="2000"/>
            </a:lvl3pPr>
            <a:lvl4pPr marL="0" indent="1371600">
              <a:spcBef>
                <a:spcPts val="400"/>
              </a:spcBef>
              <a:defRPr sz="2000"/>
            </a:lvl4pPr>
            <a:lvl5pPr marL="0" indent="1828800">
              <a:spcBef>
                <a:spcPts val="40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82" name="Shape 2382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9" name="Shape 2389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390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96" name="Group 2396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2391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92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93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94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95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97" name="Shape 23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98" name="Shape 2398"/>
          <p:cNvSpPr>
            <a:spLocks noGrp="1"/>
          </p:cNvSpPr>
          <p:nvPr>
            <p:ph type="body" sz="quarter" idx="1"/>
          </p:nvPr>
        </p:nvSpPr>
        <p:spPr>
          <a:xfrm>
            <a:off x="900112" y="2278063"/>
            <a:ext cx="3816351" cy="1655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>
              <a:spcBef>
                <a:spcPts val="600"/>
              </a:spcBef>
              <a:defRPr sz="2800"/>
            </a:lvl2pPr>
            <a:lvl3pPr>
              <a:spcBef>
                <a:spcPts val="600"/>
              </a:spcBef>
              <a:defRPr sz="2800"/>
            </a:lvl3pPr>
            <a:lvl4pPr>
              <a:spcBef>
                <a:spcPts val="600"/>
              </a:spcBef>
              <a:defRPr sz="2800"/>
            </a:lvl4pPr>
            <a:lvl5pPr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99" name="Shape 2399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" name="Shape 2406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407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13" name="Group 2413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2408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09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10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11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12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14" name="Shape 241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15" name="Shape 2415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defRPr sz="2400" b="1"/>
            </a:lvl1pPr>
            <a:lvl2pPr marL="0" indent="457200">
              <a:spcBef>
                <a:spcPts val="500"/>
              </a:spcBef>
              <a:defRPr sz="2400" b="1"/>
            </a:lvl2pPr>
            <a:lvl3pPr marL="0" indent="914400">
              <a:spcBef>
                <a:spcPts val="500"/>
              </a:spcBef>
              <a:defRPr sz="2400" b="1"/>
            </a:lvl3pPr>
            <a:lvl4pPr marL="0" indent="1371600">
              <a:spcBef>
                <a:spcPts val="500"/>
              </a:spcBef>
              <a:defRPr sz="2400" b="1"/>
            </a:lvl4pPr>
            <a:lvl5pPr marL="0" indent="1828800">
              <a:spcBef>
                <a:spcPts val="500"/>
              </a:spcBef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16" name="Shape 2416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defRPr sz="2400" b="1"/>
            </a:pPr>
            <a:endParaRPr/>
          </a:p>
        </p:txBody>
      </p:sp>
      <p:sp>
        <p:nvSpPr>
          <p:cNvPr id="2417" name="Shape 2417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Shape 2424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425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31" name="Group 2431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2426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27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28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29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30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32" name="Shape 24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33" name="Shape 2433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0" name="Shape 2440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441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47" name="Group 2447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2442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43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44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45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46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48" name="Shape 2448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Shape 2455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456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62" name="Group 2462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2457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58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59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0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1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63" name="Shape 246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2464" name="Shape 2464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5" name="Shape 2465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2466" name="Shape 2466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Shape 2473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474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80" name="Group 2480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2475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6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7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8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79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81" name="Shape 248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2482" name="Shape 248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483" name="Shape 2483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defRPr sz="1400"/>
            </a:lvl1pPr>
            <a:lvl2pPr marL="0" indent="457200">
              <a:spcBef>
                <a:spcPts val="300"/>
              </a:spcBef>
              <a:defRPr sz="1400"/>
            </a:lvl2pPr>
            <a:lvl3pPr marL="0" indent="914400">
              <a:spcBef>
                <a:spcPts val="300"/>
              </a:spcBef>
              <a:defRPr sz="1400"/>
            </a:lvl3pPr>
            <a:lvl4pPr marL="0" indent="1371600">
              <a:spcBef>
                <a:spcPts val="300"/>
              </a:spcBef>
              <a:defRPr sz="1400"/>
            </a:lvl4pPr>
            <a:lvl5pPr marL="0" indent="1828800">
              <a:spcBef>
                <a:spcPts val="300"/>
              </a:spcBef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84" name="Shape 2484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Shape 2491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492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98" name="Group 2498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2493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94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95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96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97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99" name="Shape 24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00" name="Shape 2500"/>
          <p:cNvSpPr>
            <a:spLocks noGrp="1"/>
          </p:cNvSpPr>
          <p:nvPr>
            <p:ph type="body" sz="half" idx="1"/>
          </p:nvPr>
        </p:nvSpPr>
        <p:spPr>
          <a:xfrm>
            <a:off x="900112" y="2278063"/>
            <a:ext cx="7786688" cy="16557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01" name="Shape 2501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88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Shape 191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" name="Shape 2508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509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15" name="Group 2515"/>
          <p:cNvGrpSpPr/>
          <p:nvPr/>
        </p:nvGrpSpPr>
        <p:grpSpPr>
          <a:xfrm>
            <a:off x="900112" y="4292600"/>
            <a:ext cx="2244727" cy="549275"/>
            <a:chOff x="0" y="0"/>
            <a:chExt cx="2244725" cy="549274"/>
          </a:xfrm>
        </p:grpSpPr>
        <p:pic>
          <p:nvPicPr>
            <p:cNvPr id="2510" name="image10.jpg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1" name="image11.jpg">
              <a:hlinkClick r:id="rId5"/>
            </p:cNvPr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825486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2" name="image12.jpg">
              <a:hlinkClick r:id="rId7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54384" y="6314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3" name="image13.jpg">
              <a:hlinkClick r:id="rId9"/>
            </p:cNvPr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375253" y="0"/>
              <a:ext cx="419239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14" name="image14.jpg">
              <a:hlinkClick r:id="rId11"/>
            </p:cNvPr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27661" y="6315"/>
              <a:ext cx="419240" cy="542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16" name="Shape 2516"/>
          <p:cNvSpPr>
            <a:spLocks noGrp="1"/>
          </p:cNvSpPr>
          <p:nvPr>
            <p:ph type="title"/>
          </p:nvPr>
        </p:nvSpPr>
        <p:spPr>
          <a:xfrm>
            <a:off x="6740525" y="274638"/>
            <a:ext cx="1946275" cy="365918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17" name="Shape 2517"/>
          <p:cNvSpPr>
            <a:spLocks noGrp="1"/>
          </p:cNvSpPr>
          <p:nvPr>
            <p:ph type="body" sz="half" idx="1"/>
          </p:nvPr>
        </p:nvSpPr>
        <p:spPr>
          <a:xfrm>
            <a:off x="900112" y="274638"/>
            <a:ext cx="5688014" cy="36591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18" name="Shape 2518"/>
          <p:cNvSpPr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5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6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2527" name="Shape 2527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528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529" name="Shape 2529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E201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30" name="Shape 2530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defRPr>
                <a:solidFill>
                  <a:srgbClr val="000000"/>
                </a:solidFill>
              </a:defRPr>
            </a:lvl1pPr>
            <a:lvl2pPr marL="0" indent="457200" algn="ctr">
              <a:defRPr>
                <a:solidFill>
                  <a:srgbClr val="000000"/>
                </a:solidFill>
              </a:defRPr>
            </a:lvl2pPr>
            <a:lvl3pPr marL="0" indent="914400" algn="ctr">
              <a:defRPr>
                <a:solidFill>
                  <a:srgbClr val="000000"/>
                </a:solidFill>
              </a:defRPr>
            </a:lvl3pPr>
            <a:lvl4pPr marL="0" indent="1371600" algn="ctr">
              <a:defRPr>
                <a:solidFill>
                  <a:srgbClr val="000000"/>
                </a:solidFill>
              </a:defRPr>
            </a:lvl4pPr>
            <a:lvl5pPr marL="0" indent="1828800" algn="ctr"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31" name="Shape 25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8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9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2540" name="Shape 2540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541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542" name="Shape 2542"/>
          <p:cNvSpPr>
            <a:spLocks noGrp="1"/>
          </p:cNvSpPr>
          <p:nvPr>
            <p:ph type="title"/>
          </p:nvPr>
        </p:nvSpPr>
        <p:spPr>
          <a:xfrm>
            <a:off x="900112" y="333375"/>
            <a:ext cx="6048376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E201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43" name="Shape 2543"/>
          <p:cNvSpPr>
            <a:spLocks noGrp="1"/>
          </p:cNvSpPr>
          <p:nvPr>
            <p:ph type="body" idx="1"/>
          </p:nvPr>
        </p:nvSpPr>
        <p:spPr>
          <a:xfrm>
            <a:off x="900112" y="1600200"/>
            <a:ext cx="7786688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44" name="Shape 25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1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2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2553" name="Shape 2553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554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555" name="Shape 2555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4000" b="1" cap="all">
                <a:solidFill>
                  <a:srgbClr val="E201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56" name="Shape 2556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defRPr sz="2000">
                <a:solidFill>
                  <a:srgbClr val="000000"/>
                </a:solidFill>
              </a:defRPr>
            </a:lvl1pPr>
            <a:lvl2pPr marL="0" indent="457200">
              <a:spcBef>
                <a:spcPts val="400"/>
              </a:spcBef>
              <a:defRPr sz="2000">
                <a:solidFill>
                  <a:srgbClr val="000000"/>
                </a:solidFill>
              </a:defRPr>
            </a:lvl2pPr>
            <a:lvl3pPr marL="0" indent="914400">
              <a:spcBef>
                <a:spcPts val="400"/>
              </a:spcBef>
              <a:defRPr sz="2000">
                <a:solidFill>
                  <a:srgbClr val="000000"/>
                </a:solidFill>
              </a:defRPr>
            </a:lvl3pPr>
            <a:lvl4pPr marL="0" indent="1371600">
              <a:spcBef>
                <a:spcPts val="400"/>
              </a:spcBef>
              <a:defRPr sz="2000">
                <a:solidFill>
                  <a:srgbClr val="000000"/>
                </a:solidFill>
              </a:defRPr>
            </a:lvl4pPr>
            <a:lvl5pPr marL="0" indent="1828800">
              <a:spcBef>
                <a:spcPts val="400"/>
              </a:spcBef>
              <a:defRPr sz="20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57" name="Shape 25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4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5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2566" name="Shape 2566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567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568" name="Shape 2568"/>
          <p:cNvSpPr>
            <a:spLocks noGrp="1"/>
          </p:cNvSpPr>
          <p:nvPr>
            <p:ph type="title"/>
          </p:nvPr>
        </p:nvSpPr>
        <p:spPr>
          <a:xfrm>
            <a:off x="900112" y="333375"/>
            <a:ext cx="6048376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E201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69" name="Shape 2569"/>
          <p:cNvSpPr>
            <a:spLocks noGrp="1"/>
          </p:cNvSpPr>
          <p:nvPr>
            <p:ph type="body" sz="half" idx="1"/>
          </p:nvPr>
        </p:nvSpPr>
        <p:spPr>
          <a:xfrm>
            <a:off x="900112" y="1600200"/>
            <a:ext cx="3816351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SzPct val="100000"/>
              <a:buFont typeface="Wingdings"/>
              <a:buChar char="▪"/>
              <a:defRPr sz="2800">
                <a:solidFill>
                  <a:srgbClr val="000000"/>
                </a:solidFill>
              </a:defRPr>
            </a:lvl1pPr>
            <a:lvl2pPr marL="790575" indent="-333375">
              <a:spcBef>
                <a:spcPts val="600"/>
              </a:spcBef>
              <a:buSzPct val="100000"/>
              <a:buFont typeface="Wingdings"/>
              <a:buChar char="–"/>
              <a:defRPr sz="2800">
                <a:solidFill>
                  <a:srgbClr val="000000"/>
                </a:solidFill>
              </a:defRPr>
            </a:lvl2pPr>
            <a:lvl3pPr marL="1234439" indent="-320039">
              <a:spcBef>
                <a:spcPts val="600"/>
              </a:spcBef>
              <a:buSzPct val="100000"/>
              <a:buFont typeface="Wingdings"/>
              <a:buChar char="▪"/>
              <a:defRPr sz="2800">
                <a:solidFill>
                  <a:srgbClr val="000000"/>
                </a:solidFill>
              </a:defRPr>
            </a:lvl3pPr>
            <a:lvl4pPr marL="1727200" indent="-355600">
              <a:spcBef>
                <a:spcPts val="600"/>
              </a:spcBef>
              <a:buSzPct val="100000"/>
              <a:buFont typeface="Wingdings"/>
              <a:buChar char="–"/>
              <a:defRPr sz="2800">
                <a:solidFill>
                  <a:srgbClr val="000000"/>
                </a:solidFill>
              </a:defRPr>
            </a:lvl4pPr>
            <a:lvl5pPr marL="2184400" indent="-355600">
              <a:spcBef>
                <a:spcPts val="600"/>
              </a:spcBef>
              <a:buSzPct val="100000"/>
              <a:buFont typeface="Wingdings"/>
              <a:buChar char="»"/>
              <a:defRPr sz="2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70" name="Shape 25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7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8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2579" name="Shape 2579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580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581" name="Shape 258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E201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82" name="Shape 2582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1pPr>
            <a:lvl2pPr marL="0" indent="4572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2pPr>
            <a:lvl3pPr marL="0" indent="9144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3pPr>
            <a:lvl4pPr marL="0" indent="13716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4pPr>
            <a:lvl5pPr marL="0" indent="18288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83" name="Shape 2583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584" name="Shape 25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1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2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2593" name="Shape 2593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594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595" name="Shape 2595"/>
          <p:cNvSpPr>
            <a:spLocks noGrp="1"/>
          </p:cNvSpPr>
          <p:nvPr>
            <p:ph type="title"/>
          </p:nvPr>
        </p:nvSpPr>
        <p:spPr>
          <a:xfrm>
            <a:off x="900112" y="333375"/>
            <a:ext cx="6048376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E201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96" name="Shape 25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3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4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2605" name="Shape 2605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606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607" name="Shape 26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4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5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2616" name="Shape 2616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617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618" name="Shape 2618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000"/>
              </a:lnSpc>
              <a:defRPr sz="2000" b="1">
                <a:solidFill>
                  <a:srgbClr val="E201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19" name="Shape 2619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20" name="Shape 2620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defRPr sz="14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621" name="Shape 26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8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9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2630" name="Shape 2630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631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632" name="Shape 263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000"/>
              </a:lnSpc>
              <a:defRPr sz="2000" b="1">
                <a:solidFill>
                  <a:srgbClr val="E201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33" name="Shape 263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634" name="Shape 263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  <a:lvl2pPr marL="0" indent="457200">
              <a:spcBef>
                <a:spcPts val="300"/>
              </a:spcBef>
              <a:defRPr sz="1400">
                <a:solidFill>
                  <a:srgbClr val="000000"/>
                </a:solidFill>
              </a:defRPr>
            </a:lvl2pPr>
            <a:lvl3pPr marL="0" indent="914400">
              <a:spcBef>
                <a:spcPts val="300"/>
              </a:spcBef>
              <a:defRPr sz="1400">
                <a:solidFill>
                  <a:srgbClr val="000000"/>
                </a:solidFill>
              </a:defRPr>
            </a:lvl3pPr>
            <a:lvl4pPr marL="0" indent="1371600">
              <a:spcBef>
                <a:spcPts val="300"/>
              </a:spcBef>
              <a:defRPr sz="1400">
                <a:solidFill>
                  <a:srgbClr val="000000"/>
                </a:solidFill>
              </a:defRPr>
            </a:lvl4pPr>
            <a:lvl5pPr marL="0" indent="1828800">
              <a:spcBef>
                <a:spcPts val="300"/>
              </a:spcBef>
              <a:defRPr sz="14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35" name="Shape 26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900112" y="2278063"/>
            <a:ext cx="7786688" cy="7191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00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202" name="Shape 20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defRPr sz="1400"/>
            </a:lvl1pPr>
            <a:lvl2pPr marL="0" indent="457200">
              <a:spcBef>
                <a:spcPts val="300"/>
              </a:spcBef>
              <a:defRPr sz="1400"/>
            </a:lvl2pPr>
            <a:lvl3pPr marL="0" indent="914400">
              <a:spcBef>
                <a:spcPts val="300"/>
              </a:spcBef>
              <a:defRPr sz="1400"/>
            </a:lvl3pPr>
            <a:lvl4pPr marL="0" indent="1371600">
              <a:spcBef>
                <a:spcPts val="300"/>
              </a:spcBef>
              <a:defRPr sz="1400"/>
            </a:lvl4pPr>
            <a:lvl5pPr marL="0" indent="1828800">
              <a:spcBef>
                <a:spcPts val="300"/>
              </a:spcBef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" name="Shape 2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2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3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2644" name="Shape 2644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645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646" name="Shape 2646"/>
          <p:cNvSpPr>
            <a:spLocks noGrp="1"/>
          </p:cNvSpPr>
          <p:nvPr>
            <p:ph type="title"/>
          </p:nvPr>
        </p:nvSpPr>
        <p:spPr>
          <a:xfrm>
            <a:off x="900112" y="333375"/>
            <a:ext cx="6048376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E201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47" name="Shape 2647"/>
          <p:cNvSpPr>
            <a:spLocks noGrp="1"/>
          </p:cNvSpPr>
          <p:nvPr>
            <p:ph type="body" idx="1"/>
          </p:nvPr>
        </p:nvSpPr>
        <p:spPr>
          <a:xfrm>
            <a:off x="900112" y="1600200"/>
            <a:ext cx="7786688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48" name="Shape 26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5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6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2657" name="Shape 2657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658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2659" name="Shape 2659"/>
          <p:cNvSpPr>
            <a:spLocks noGrp="1"/>
          </p:cNvSpPr>
          <p:nvPr>
            <p:ph type="title"/>
          </p:nvPr>
        </p:nvSpPr>
        <p:spPr>
          <a:xfrm>
            <a:off x="6740525" y="333375"/>
            <a:ext cx="1946275" cy="59039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E201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60" name="Shape 2660"/>
          <p:cNvSpPr>
            <a:spLocks noGrp="1"/>
          </p:cNvSpPr>
          <p:nvPr>
            <p:ph type="body" idx="1"/>
          </p:nvPr>
        </p:nvSpPr>
        <p:spPr>
          <a:xfrm>
            <a:off x="900112" y="333375"/>
            <a:ext cx="5688014" cy="590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61" name="Shape 26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12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4" name="Shape 214"/>
          <p:cNvSpPr>
            <a:spLocks noGrp="1"/>
          </p:cNvSpPr>
          <p:nvPr>
            <p:ph type="body" sz="quarter" idx="1"/>
          </p:nvPr>
        </p:nvSpPr>
        <p:spPr>
          <a:xfrm>
            <a:off x="900112" y="2278063"/>
            <a:ext cx="7786688" cy="7191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5" name="Shape 2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23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xfrm>
            <a:off x="6740525" y="274638"/>
            <a:ext cx="1946275" cy="272256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5" name="Shape 225"/>
          <p:cNvSpPr>
            <a:spLocks noGrp="1"/>
          </p:cNvSpPr>
          <p:nvPr>
            <p:ph type="body" sz="half" idx="1"/>
          </p:nvPr>
        </p:nvSpPr>
        <p:spPr>
          <a:xfrm>
            <a:off x="900112" y="274638"/>
            <a:ext cx="5688014" cy="27225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6" name="Shape 2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34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6" name="Shape 236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/>
            <a:lvl2pPr marL="0" indent="457200" algn="ctr"/>
            <a:lvl3pPr marL="0" indent="914400" algn="ctr"/>
            <a:lvl4pPr marL="0" indent="1371600" algn="ctr"/>
            <a:lvl5pPr marL="0" indent="1828800"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7" name="Shape 2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45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hape 2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7" name="Shape 247"/>
          <p:cNvSpPr>
            <a:spLocks noGrp="1"/>
          </p:cNvSpPr>
          <p:nvPr>
            <p:ph type="body" sz="quarter" idx="1"/>
          </p:nvPr>
        </p:nvSpPr>
        <p:spPr>
          <a:xfrm>
            <a:off x="900112" y="2278063"/>
            <a:ext cx="7786688" cy="7191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8" name="Shape 2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56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258" name="Shape 258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defRPr sz="2000"/>
            </a:lvl1pPr>
            <a:lvl2pPr marL="0" indent="457200">
              <a:spcBef>
                <a:spcPts val="400"/>
              </a:spcBef>
              <a:defRPr sz="2000"/>
            </a:lvl2pPr>
            <a:lvl3pPr marL="0" indent="914400">
              <a:spcBef>
                <a:spcPts val="400"/>
              </a:spcBef>
              <a:defRPr sz="2000"/>
            </a:lvl3pPr>
            <a:lvl4pPr marL="0" indent="1371600">
              <a:spcBef>
                <a:spcPts val="400"/>
              </a:spcBef>
              <a:defRPr sz="2000"/>
            </a:lvl4pPr>
            <a:lvl5pPr marL="0" indent="1828800">
              <a:spcBef>
                <a:spcPts val="40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9" name="Shape 2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67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sz="quarter" idx="1"/>
          </p:nvPr>
        </p:nvSpPr>
        <p:spPr>
          <a:xfrm>
            <a:off x="900112" y="2278063"/>
            <a:ext cx="3816351" cy="7191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>
              <a:spcBef>
                <a:spcPts val="600"/>
              </a:spcBef>
              <a:defRPr sz="2800"/>
            </a:lvl2pPr>
            <a:lvl3pPr>
              <a:spcBef>
                <a:spcPts val="600"/>
              </a:spcBef>
              <a:defRPr sz="2800"/>
            </a:lvl3pPr>
            <a:lvl4pPr>
              <a:spcBef>
                <a:spcPts val="600"/>
              </a:spcBef>
              <a:defRPr sz="2800"/>
            </a:lvl4pPr>
            <a:lvl5pPr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0" name="Shape 2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78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0" name="Shape 280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defRPr sz="2400" b="1"/>
            </a:lvl1pPr>
            <a:lvl2pPr marL="0" indent="457200">
              <a:spcBef>
                <a:spcPts val="500"/>
              </a:spcBef>
              <a:defRPr sz="2400" b="1"/>
            </a:lvl2pPr>
            <a:lvl3pPr marL="0" indent="914400">
              <a:spcBef>
                <a:spcPts val="500"/>
              </a:spcBef>
              <a:defRPr sz="2400" b="1"/>
            </a:lvl3pPr>
            <a:lvl4pPr marL="0" indent="1371600">
              <a:spcBef>
                <a:spcPts val="500"/>
              </a:spcBef>
              <a:defRPr sz="2400" b="1"/>
            </a:lvl4pPr>
            <a:lvl5pPr marL="0" indent="1828800">
              <a:spcBef>
                <a:spcPts val="500"/>
              </a:spcBef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1" name="Shape 281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defRPr sz="2400" b="1"/>
            </a:pPr>
            <a:endParaRPr/>
          </a:p>
        </p:txBody>
      </p:sp>
      <p:sp>
        <p:nvSpPr>
          <p:cNvPr id="282" name="Shape 2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290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2" name="Shape 2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300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hape 3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defRPr sz="2000"/>
            </a:lvl1pPr>
            <a:lvl2pPr marL="0" indent="457200">
              <a:spcBef>
                <a:spcPts val="400"/>
              </a:spcBef>
              <a:defRPr sz="2000"/>
            </a:lvl2pPr>
            <a:lvl3pPr marL="0" indent="914400">
              <a:spcBef>
                <a:spcPts val="400"/>
              </a:spcBef>
              <a:defRPr sz="2000"/>
            </a:lvl3pPr>
            <a:lvl4pPr marL="0" indent="1371600">
              <a:spcBef>
                <a:spcPts val="400"/>
              </a:spcBef>
              <a:defRPr sz="2000"/>
            </a:lvl4pPr>
            <a:lvl5pPr marL="0" indent="1828800">
              <a:spcBef>
                <a:spcPts val="400"/>
              </a:spcBef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309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Shape 3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311" name="Shape 311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2" name="Shape 312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313" name="Shape 3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321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323" name="Shape 32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24" name="Shape 32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defRPr sz="1400"/>
            </a:lvl1pPr>
            <a:lvl2pPr marL="0" indent="457200">
              <a:spcBef>
                <a:spcPts val="300"/>
              </a:spcBef>
              <a:defRPr sz="1400"/>
            </a:lvl2pPr>
            <a:lvl3pPr marL="0" indent="914400">
              <a:spcBef>
                <a:spcPts val="300"/>
              </a:spcBef>
              <a:defRPr sz="1400"/>
            </a:lvl3pPr>
            <a:lvl4pPr marL="0" indent="1371600">
              <a:spcBef>
                <a:spcPts val="300"/>
              </a:spcBef>
              <a:defRPr sz="1400"/>
            </a:lvl4pPr>
            <a:lvl5pPr marL="0" indent="1828800">
              <a:spcBef>
                <a:spcPts val="300"/>
              </a:spcBef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5" name="Shape 3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333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Shape 3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5" name="Shape 335"/>
          <p:cNvSpPr>
            <a:spLocks noGrp="1"/>
          </p:cNvSpPr>
          <p:nvPr>
            <p:ph type="body" sz="quarter" idx="1"/>
          </p:nvPr>
        </p:nvSpPr>
        <p:spPr>
          <a:xfrm>
            <a:off x="900112" y="2278063"/>
            <a:ext cx="7786688" cy="7191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6" name="Shape 3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344" name="image1.png" descr="practical_action_logo_30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Shape 345"/>
          <p:cNvSpPr>
            <a:spLocks noGrp="1"/>
          </p:cNvSpPr>
          <p:nvPr>
            <p:ph type="title"/>
          </p:nvPr>
        </p:nvSpPr>
        <p:spPr>
          <a:xfrm>
            <a:off x="6740525" y="274638"/>
            <a:ext cx="1946275" cy="272256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6" name="Shape 346"/>
          <p:cNvSpPr>
            <a:spLocks noGrp="1"/>
          </p:cNvSpPr>
          <p:nvPr>
            <p:ph type="body" sz="half" idx="1"/>
          </p:nvPr>
        </p:nvSpPr>
        <p:spPr>
          <a:xfrm>
            <a:off x="900112" y="274638"/>
            <a:ext cx="5688014" cy="27225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7" name="Shape 3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image2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Shape 355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D674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356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Shape 357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D674B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58" name="Shape 358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defRPr>
                <a:solidFill>
                  <a:srgbClr val="000000"/>
                </a:solidFill>
              </a:defRPr>
            </a:lvl1pPr>
            <a:lvl2pPr marL="0" indent="457200" algn="ctr">
              <a:defRPr>
                <a:solidFill>
                  <a:srgbClr val="000000"/>
                </a:solidFill>
              </a:defRPr>
            </a:lvl2pPr>
            <a:lvl3pPr marL="0" indent="914400" algn="ctr">
              <a:defRPr>
                <a:solidFill>
                  <a:srgbClr val="000000"/>
                </a:solidFill>
              </a:defRPr>
            </a:lvl3pPr>
            <a:lvl4pPr marL="0" indent="1371600" algn="ctr">
              <a:defRPr>
                <a:solidFill>
                  <a:srgbClr val="000000"/>
                </a:solidFill>
              </a:defRPr>
            </a:lvl4pPr>
            <a:lvl5pPr marL="0" indent="1828800" algn="ctr"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9" name="Shape 3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image2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Shape 367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D674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368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Shape 369"/>
          <p:cNvSpPr>
            <a:spLocks noGrp="1"/>
          </p:cNvSpPr>
          <p:nvPr>
            <p:ph type="title"/>
          </p:nvPr>
        </p:nvSpPr>
        <p:spPr>
          <a:xfrm>
            <a:off x="900112" y="333375"/>
            <a:ext cx="6048376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D674B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70" name="Shape 370"/>
          <p:cNvSpPr>
            <a:spLocks noGrp="1"/>
          </p:cNvSpPr>
          <p:nvPr>
            <p:ph type="body" idx="1"/>
          </p:nvPr>
        </p:nvSpPr>
        <p:spPr>
          <a:xfrm>
            <a:off x="900112" y="1600200"/>
            <a:ext cx="7786688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1" name="Shape 3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image2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Shape 379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D674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380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Shape 38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4000" b="1" cap="all">
                <a:solidFill>
                  <a:srgbClr val="D674B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2" name="Shape 382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defRPr sz="2000">
                <a:solidFill>
                  <a:srgbClr val="000000"/>
                </a:solidFill>
              </a:defRPr>
            </a:lvl1pPr>
            <a:lvl2pPr marL="0" indent="457200">
              <a:spcBef>
                <a:spcPts val="400"/>
              </a:spcBef>
              <a:defRPr sz="2000">
                <a:solidFill>
                  <a:srgbClr val="000000"/>
                </a:solidFill>
              </a:defRPr>
            </a:lvl2pPr>
            <a:lvl3pPr marL="0" indent="914400">
              <a:spcBef>
                <a:spcPts val="400"/>
              </a:spcBef>
              <a:defRPr sz="2000">
                <a:solidFill>
                  <a:srgbClr val="000000"/>
                </a:solidFill>
              </a:defRPr>
            </a:lvl3pPr>
            <a:lvl4pPr marL="0" indent="1371600">
              <a:spcBef>
                <a:spcPts val="400"/>
              </a:spcBef>
              <a:defRPr sz="2000">
                <a:solidFill>
                  <a:srgbClr val="000000"/>
                </a:solidFill>
              </a:defRPr>
            </a:lvl4pPr>
            <a:lvl5pPr marL="0" indent="1828800">
              <a:spcBef>
                <a:spcPts val="400"/>
              </a:spcBef>
              <a:defRPr sz="20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3" name="Shape 3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image2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Shape 391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D674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392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Shape 393"/>
          <p:cNvSpPr>
            <a:spLocks noGrp="1"/>
          </p:cNvSpPr>
          <p:nvPr>
            <p:ph type="title"/>
          </p:nvPr>
        </p:nvSpPr>
        <p:spPr>
          <a:xfrm>
            <a:off x="900112" y="333375"/>
            <a:ext cx="6048376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D674B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4" name="Shape 394"/>
          <p:cNvSpPr>
            <a:spLocks noGrp="1"/>
          </p:cNvSpPr>
          <p:nvPr>
            <p:ph type="body" sz="half" idx="1"/>
          </p:nvPr>
        </p:nvSpPr>
        <p:spPr>
          <a:xfrm>
            <a:off x="900112" y="1600200"/>
            <a:ext cx="3816351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SzPct val="100000"/>
              <a:buFont typeface="Wingdings"/>
              <a:buChar char="▪"/>
              <a:defRPr sz="2800">
                <a:solidFill>
                  <a:srgbClr val="000000"/>
                </a:solidFill>
              </a:defRPr>
            </a:lvl1pPr>
            <a:lvl2pPr marL="790575" indent="-333375">
              <a:spcBef>
                <a:spcPts val="600"/>
              </a:spcBef>
              <a:buSzPct val="100000"/>
              <a:buFont typeface="Wingdings"/>
              <a:buChar char="–"/>
              <a:defRPr sz="2800">
                <a:solidFill>
                  <a:srgbClr val="000000"/>
                </a:solidFill>
              </a:defRPr>
            </a:lvl2pPr>
            <a:lvl3pPr marL="1234439" indent="-320039">
              <a:spcBef>
                <a:spcPts val="600"/>
              </a:spcBef>
              <a:buSzPct val="100000"/>
              <a:buFont typeface="Wingdings"/>
              <a:buChar char="▪"/>
              <a:defRPr sz="2800">
                <a:solidFill>
                  <a:srgbClr val="000000"/>
                </a:solidFill>
              </a:defRPr>
            </a:lvl3pPr>
            <a:lvl4pPr marL="1727200" indent="-355600">
              <a:spcBef>
                <a:spcPts val="600"/>
              </a:spcBef>
              <a:buSzPct val="100000"/>
              <a:buFont typeface="Wingdings"/>
              <a:buChar char="–"/>
              <a:defRPr sz="2800">
                <a:solidFill>
                  <a:srgbClr val="000000"/>
                </a:solidFill>
              </a:defRPr>
            </a:lvl4pPr>
            <a:lvl5pPr marL="2184400" indent="-355600">
              <a:spcBef>
                <a:spcPts val="600"/>
              </a:spcBef>
              <a:buSzPct val="100000"/>
              <a:buFont typeface="Wingdings"/>
              <a:buChar char="»"/>
              <a:defRPr sz="2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5" name="Shape 3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image2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403" name="Shape 403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D674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404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Shape 40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D674B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6" name="Shape 406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1pPr>
            <a:lvl2pPr marL="0" indent="4572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2pPr>
            <a:lvl3pPr marL="0" indent="9144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3pPr>
            <a:lvl4pPr marL="0" indent="13716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4pPr>
            <a:lvl5pPr marL="0" indent="18288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7" name="Shape 407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08" name="Shape 4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image2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Shape 416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D674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417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Shape 418"/>
          <p:cNvSpPr>
            <a:spLocks noGrp="1"/>
          </p:cNvSpPr>
          <p:nvPr>
            <p:ph type="title"/>
          </p:nvPr>
        </p:nvSpPr>
        <p:spPr>
          <a:xfrm>
            <a:off x="900112" y="333375"/>
            <a:ext cx="6048376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D674B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19" name="Shape 4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00112" y="2278063"/>
            <a:ext cx="3816351" cy="7191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2800"/>
            </a:lvl1pPr>
            <a:lvl2pPr>
              <a:spcBef>
                <a:spcPts val="600"/>
              </a:spcBef>
              <a:defRPr sz="2800"/>
            </a:lvl2pPr>
            <a:lvl3pPr>
              <a:spcBef>
                <a:spcPts val="600"/>
              </a:spcBef>
              <a:defRPr sz="2800"/>
            </a:lvl3pPr>
            <a:lvl4pPr>
              <a:spcBef>
                <a:spcPts val="600"/>
              </a:spcBef>
              <a:defRPr sz="2800"/>
            </a:lvl4pPr>
            <a:lvl5pPr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image2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Shape 427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D674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428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Shape 4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image2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437" name="Shape 437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D674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438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439" name="Shape 439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000"/>
              </a:lnSpc>
              <a:defRPr sz="2000" b="1">
                <a:solidFill>
                  <a:srgbClr val="D674B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40" name="Shape 440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1" name="Shape 441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defRPr sz="14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42" name="Shape 4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image2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Shape 450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D674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451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452" name="Shape 45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000"/>
              </a:lnSpc>
              <a:defRPr sz="2000" b="1">
                <a:solidFill>
                  <a:srgbClr val="D674B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53" name="Shape 45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54" name="Shape 45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  <a:lvl2pPr marL="0" indent="457200">
              <a:spcBef>
                <a:spcPts val="300"/>
              </a:spcBef>
              <a:defRPr sz="1400">
                <a:solidFill>
                  <a:srgbClr val="000000"/>
                </a:solidFill>
              </a:defRPr>
            </a:lvl2pPr>
            <a:lvl3pPr marL="0" indent="914400">
              <a:spcBef>
                <a:spcPts val="300"/>
              </a:spcBef>
              <a:defRPr sz="1400">
                <a:solidFill>
                  <a:srgbClr val="000000"/>
                </a:solidFill>
              </a:defRPr>
            </a:lvl3pPr>
            <a:lvl4pPr marL="0" indent="1371600">
              <a:spcBef>
                <a:spcPts val="300"/>
              </a:spcBef>
              <a:defRPr sz="1400">
                <a:solidFill>
                  <a:srgbClr val="000000"/>
                </a:solidFill>
              </a:defRPr>
            </a:lvl4pPr>
            <a:lvl5pPr marL="0" indent="1828800">
              <a:spcBef>
                <a:spcPts val="300"/>
              </a:spcBef>
              <a:defRPr sz="14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5" name="Shape 4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image2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463" name="Shape 463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D674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464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Shape 465"/>
          <p:cNvSpPr>
            <a:spLocks noGrp="1"/>
          </p:cNvSpPr>
          <p:nvPr>
            <p:ph type="title"/>
          </p:nvPr>
        </p:nvSpPr>
        <p:spPr>
          <a:xfrm>
            <a:off x="900112" y="333375"/>
            <a:ext cx="6048376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D674B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66" name="Shape 466"/>
          <p:cNvSpPr>
            <a:spLocks noGrp="1"/>
          </p:cNvSpPr>
          <p:nvPr>
            <p:ph type="body" idx="1"/>
          </p:nvPr>
        </p:nvSpPr>
        <p:spPr>
          <a:xfrm>
            <a:off x="900112" y="1600200"/>
            <a:ext cx="7786688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7" name="Shape 4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image2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475" name="Shape 475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D674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476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Shape 477"/>
          <p:cNvSpPr>
            <a:spLocks noGrp="1"/>
          </p:cNvSpPr>
          <p:nvPr>
            <p:ph type="title"/>
          </p:nvPr>
        </p:nvSpPr>
        <p:spPr>
          <a:xfrm>
            <a:off x="6740525" y="333375"/>
            <a:ext cx="1946275" cy="59039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D674B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78" name="Shape 478"/>
          <p:cNvSpPr>
            <a:spLocks noGrp="1"/>
          </p:cNvSpPr>
          <p:nvPr>
            <p:ph type="body" idx="1"/>
          </p:nvPr>
        </p:nvSpPr>
        <p:spPr>
          <a:xfrm>
            <a:off x="900112" y="333375"/>
            <a:ext cx="5688014" cy="590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9" name="Shape 4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image2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487" name="Shape 487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D674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488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Shape 489"/>
          <p:cNvSpPr>
            <a:spLocks noGrp="1"/>
          </p:cNvSpPr>
          <p:nvPr>
            <p:ph type="title"/>
          </p:nvPr>
        </p:nvSpPr>
        <p:spPr>
          <a:xfrm>
            <a:off x="900112" y="333375"/>
            <a:ext cx="6048376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D674B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90" name="Shape 490"/>
          <p:cNvSpPr>
            <a:spLocks noGrp="1"/>
          </p:cNvSpPr>
          <p:nvPr>
            <p:ph type="body" sz="half" idx="1"/>
          </p:nvPr>
        </p:nvSpPr>
        <p:spPr>
          <a:xfrm>
            <a:off x="900112" y="1600200"/>
            <a:ext cx="3816351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1" name="Shape 4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image2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499" name="Shape 499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D674B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500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501" name="Shape 501"/>
          <p:cNvSpPr>
            <a:spLocks noGrp="1"/>
          </p:cNvSpPr>
          <p:nvPr>
            <p:ph type="title"/>
          </p:nvPr>
        </p:nvSpPr>
        <p:spPr>
          <a:xfrm>
            <a:off x="900112" y="333375"/>
            <a:ext cx="6048376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D674B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02" name="Shape 502"/>
          <p:cNvSpPr>
            <a:spLocks noGrp="1"/>
          </p:cNvSpPr>
          <p:nvPr>
            <p:ph type="body" sz="half" idx="1"/>
          </p:nvPr>
        </p:nvSpPr>
        <p:spPr>
          <a:xfrm>
            <a:off x="900112" y="1600200"/>
            <a:ext cx="3816351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3" name="Shape 5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1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512" name="Shape 512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513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514" name="Shape 514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E201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15" name="Shape 515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defRPr>
                <a:solidFill>
                  <a:srgbClr val="000000"/>
                </a:solidFill>
              </a:defRPr>
            </a:lvl1pPr>
            <a:lvl2pPr marL="0" indent="457200" algn="ctr">
              <a:defRPr>
                <a:solidFill>
                  <a:srgbClr val="000000"/>
                </a:solidFill>
              </a:defRPr>
            </a:lvl2pPr>
            <a:lvl3pPr marL="0" indent="914400" algn="ctr">
              <a:defRPr>
                <a:solidFill>
                  <a:srgbClr val="000000"/>
                </a:solidFill>
              </a:defRPr>
            </a:lvl3pPr>
            <a:lvl4pPr marL="0" indent="1371600" algn="ctr">
              <a:defRPr>
                <a:solidFill>
                  <a:srgbClr val="000000"/>
                </a:solidFill>
              </a:defRPr>
            </a:lvl4pPr>
            <a:lvl5pPr marL="0" indent="1828800" algn="ctr"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6" name="Shape 5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Shape 525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526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Shape 527"/>
          <p:cNvSpPr>
            <a:spLocks noGrp="1"/>
          </p:cNvSpPr>
          <p:nvPr>
            <p:ph type="title"/>
          </p:nvPr>
        </p:nvSpPr>
        <p:spPr>
          <a:xfrm>
            <a:off x="900112" y="333375"/>
            <a:ext cx="6048376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E201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28" name="Shape 528"/>
          <p:cNvSpPr>
            <a:spLocks noGrp="1"/>
          </p:cNvSpPr>
          <p:nvPr>
            <p:ph type="body" idx="1"/>
          </p:nvPr>
        </p:nvSpPr>
        <p:spPr>
          <a:xfrm>
            <a:off x="900112" y="1600200"/>
            <a:ext cx="7786688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9" name="Shape 5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7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538" name="Shape 538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539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540" name="Shape 540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4000" b="1" cap="all">
                <a:solidFill>
                  <a:srgbClr val="E201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41" name="Shape 541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defRPr sz="2000">
                <a:solidFill>
                  <a:srgbClr val="000000"/>
                </a:solidFill>
              </a:defRPr>
            </a:lvl1pPr>
            <a:lvl2pPr marL="0" indent="457200">
              <a:spcBef>
                <a:spcPts val="400"/>
              </a:spcBef>
              <a:defRPr sz="2000">
                <a:solidFill>
                  <a:srgbClr val="000000"/>
                </a:solidFill>
              </a:defRPr>
            </a:lvl2pPr>
            <a:lvl3pPr marL="0" indent="914400">
              <a:spcBef>
                <a:spcPts val="400"/>
              </a:spcBef>
              <a:defRPr sz="2000">
                <a:solidFill>
                  <a:srgbClr val="000000"/>
                </a:solidFill>
              </a:defRPr>
            </a:lvl3pPr>
            <a:lvl4pPr marL="0" indent="1371600">
              <a:spcBef>
                <a:spcPts val="400"/>
              </a:spcBef>
              <a:defRPr sz="2000">
                <a:solidFill>
                  <a:srgbClr val="000000"/>
                </a:solidFill>
              </a:defRPr>
            </a:lvl4pPr>
            <a:lvl5pPr marL="0" indent="1828800">
              <a:spcBef>
                <a:spcPts val="400"/>
              </a:spcBef>
              <a:defRPr sz="20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2" name="Shape 5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defRPr sz="2400" b="1"/>
            </a:lvl1pPr>
            <a:lvl2pPr marL="0" indent="457200">
              <a:spcBef>
                <a:spcPts val="500"/>
              </a:spcBef>
              <a:defRPr sz="2400" b="1"/>
            </a:lvl2pPr>
            <a:lvl3pPr marL="0" indent="914400">
              <a:spcBef>
                <a:spcPts val="500"/>
              </a:spcBef>
              <a:defRPr sz="2400" b="1"/>
            </a:lvl3pPr>
            <a:lvl4pPr marL="0" indent="1371600">
              <a:spcBef>
                <a:spcPts val="500"/>
              </a:spcBef>
              <a:defRPr sz="2400" b="1"/>
            </a:lvl4pPr>
            <a:lvl5pPr marL="0" indent="1828800">
              <a:spcBef>
                <a:spcPts val="500"/>
              </a:spcBef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defRPr sz="2400" b="1"/>
            </a:pPr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0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551" name="Shape 551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552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Shape 553"/>
          <p:cNvSpPr>
            <a:spLocks noGrp="1"/>
          </p:cNvSpPr>
          <p:nvPr>
            <p:ph type="title"/>
          </p:nvPr>
        </p:nvSpPr>
        <p:spPr>
          <a:xfrm>
            <a:off x="900112" y="333375"/>
            <a:ext cx="6048376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E201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54" name="Shape 554"/>
          <p:cNvSpPr>
            <a:spLocks noGrp="1"/>
          </p:cNvSpPr>
          <p:nvPr>
            <p:ph type="body" sz="half" idx="1"/>
          </p:nvPr>
        </p:nvSpPr>
        <p:spPr>
          <a:xfrm>
            <a:off x="900112" y="1600200"/>
            <a:ext cx="3816351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SzPct val="100000"/>
              <a:buFont typeface="Wingdings"/>
              <a:buChar char="▪"/>
              <a:defRPr sz="2800">
                <a:solidFill>
                  <a:srgbClr val="000000"/>
                </a:solidFill>
              </a:defRPr>
            </a:lvl1pPr>
            <a:lvl2pPr marL="790575" indent="-333375">
              <a:spcBef>
                <a:spcPts val="600"/>
              </a:spcBef>
              <a:buSzPct val="100000"/>
              <a:buFont typeface="Wingdings"/>
              <a:buChar char="–"/>
              <a:defRPr sz="2800">
                <a:solidFill>
                  <a:srgbClr val="000000"/>
                </a:solidFill>
              </a:defRPr>
            </a:lvl2pPr>
            <a:lvl3pPr marL="1234439" indent="-320039">
              <a:spcBef>
                <a:spcPts val="600"/>
              </a:spcBef>
              <a:buSzPct val="100000"/>
              <a:buFont typeface="Wingdings"/>
              <a:buChar char="▪"/>
              <a:defRPr sz="2800">
                <a:solidFill>
                  <a:srgbClr val="000000"/>
                </a:solidFill>
              </a:defRPr>
            </a:lvl3pPr>
            <a:lvl4pPr marL="1727200" indent="-355600">
              <a:spcBef>
                <a:spcPts val="600"/>
              </a:spcBef>
              <a:buSzPct val="100000"/>
              <a:buFont typeface="Wingdings"/>
              <a:buChar char="–"/>
              <a:defRPr sz="2800">
                <a:solidFill>
                  <a:srgbClr val="000000"/>
                </a:solidFill>
              </a:defRPr>
            </a:lvl4pPr>
            <a:lvl5pPr marL="2184400" indent="-355600">
              <a:spcBef>
                <a:spcPts val="600"/>
              </a:spcBef>
              <a:buSzPct val="100000"/>
              <a:buFont typeface="Wingdings"/>
              <a:buChar char="»"/>
              <a:defRPr sz="2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5" name="Shape 5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3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Shape 564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565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566" name="Shape 56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E201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67" name="Shape 567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1pPr>
            <a:lvl2pPr marL="0" indent="4572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2pPr>
            <a:lvl3pPr marL="0" indent="9144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3pPr>
            <a:lvl4pPr marL="0" indent="13716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4pPr>
            <a:lvl5pPr marL="0" indent="18288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8" name="Shape 568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69" name="Shape 5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77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578" name="Shape 578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579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580" name="Shape 580"/>
          <p:cNvSpPr>
            <a:spLocks noGrp="1"/>
          </p:cNvSpPr>
          <p:nvPr>
            <p:ph type="title"/>
          </p:nvPr>
        </p:nvSpPr>
        <p:spPr>
          <a:xfrm>
            <a:off x="900112" y="333375"/>
            <a:ext cx="6048376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E201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81" name="Shape 5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9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590" name="Shape 590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591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592" name="Shape 5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0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601" name="Shape 601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602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603" name="Shape 60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000"/>
              </a:lnSpc>
              <a:defRPr sz="2000" b="1">
                <a:solidFill>
                  <a:srgbClr val="E201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04" name="Shape 604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5" name="Shape 605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defRPr sz="14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606" name="Shape 6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615" name="Shape 615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616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617" name="Shape 617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000"/>
              </a:lnSpc>
              <a:defRPr sz="2000" b="1">
                <a:solidFill>
                  <a:srgbClr val="E201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18" name="Shape 618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19" name="Shape 619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  <a:lvl2pPr marL="0" indent="457200">
              <a:spcBef>
                <a:spcPts val="300"/>
              </a:spcBef>
              <a:defRPr sz="1400">
                <a:solidFill>
                  <a:srgbClr val="000000"/>
                </a:solidFill>
              </a:defRPr>
            </a:lvl2pPr>
            <a:lvl3pPr marL="0" indent="914400">
              <a:spcBef>
                <a:spcPts val="300"/>
              </a:spcBef>
              <a:defRPr sz="1400">
                <a:solidFill>
                  <a:srgbClr val="000000"/>
                </a:solidFill>
              </a:defRPr>
            </a:lvl3pPr>
            <a:lvl4pPr marL="0" indent="1371600">
              <a:spcBef>
                <a:spcPts val="300"/>
              </a:spcBef>
              <a:defRPr sz="1400">
                <a:solidFill>
                  <a:srgbClr val="000000"/>
                </a:solidFill>
              </a:defRPr>
            </a:lvl4pPr>
            <a:lvl5pPr marL="0" indent="1828800">
              <a:spcBef>
                <a:spcPts val="300"/>
              </a:spcBef>
              <a:defRPr sz="14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0" name="Shape 6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629" name="Shape 629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630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631" name="Shape 631"/>
          <p:cNvSpPr>
            <a:spLocks noGrp="1"/>
          </p:cNvSpPr>
          <p:nvPr>
            <p:ph type="title"/>
          </p:nvPr>
        </p:nvSpPr>
        <p:spPr>
          <a:xfrm>
            <a:off x="900112" y="333375"/>
            <a:ext cx="6048376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E201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32" name="Shape 632"/>
          <p:cNvSpPr>
            <a:spLocks noGrp="1"/>
          </p:cNvSpPr>
          <p:nvPr>
            <p:ph type="body" idx="1"/>
          </p:nvPr>
        </p:nvSpPr>
        <p:spPr>
          <a:xfrm>
            <a:off x="900112" y="1600200"/>
            <a:ext cx="7786688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3" name="Shape 6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image3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41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sp>
        <p:nvSpPr>
          <p:cNvPr id="642" name="Shape 642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E2014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643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644" name="Shape 644"/>
          <p:cNvSpPr>
            <a:spLocks noGrp="1"/>
          </p:cNvSpPr>
          <p:nvPr>
            <p:ph type="title"/>
          </p:nvPr>
        </p:nvSpPr>
        <p:spPr>
          <a:xfrm>
            <a:off x="6740525" y="333375"/>
            <a:ext cx="1946275" cy="59039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E2014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45" name="Shape 645"/>
          <p:cNvSpPr>
            <a:spLocks noGrp="1"/>
          </p:cNvSpPr>
          <p:nvPr>
            <p:ph type="body" idx="1"/>
          </p:nvPr>
        </p:nvSpPr>
        <p:spPr>
          <a:xfrm>
            <a:off x="900112" y="333375"/>
            <a:ext cx="5688014" cy="590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6" name="Shape 6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image4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90940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654" name="Shape 654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2461A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655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4025" y="0"/>
            <a:ext cx="2339975" cy="1211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6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657" name="Shape 657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2461A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58" name="Shape 658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defRPr>
                <a:solidFill>
                  <a:srgbClr val="000000"/>
                </a:solidFill>
              </a:defRPr>
            </a:lvl1pPr>
            <a:lvl2pPr marL="0" indent="457200" algn="ctr">
              <a:defRPr>
                <a:solidFill>
                  <a:srgbClr val="000000"/>
                </a:solidFill>
              </a:defRPr>
            </a:lvl2pPr>
            <a:lvl3pPr marL="0" indent="914400" algn="ctr">
              <a:defRPr>
                <a:solidFill>
                  <a:srgbClr val="000000"/>
                </a:solidFill>
              </a:defRPr>
            </a:lvl3pPr>
            <a:lvl4pPr marL="0" indent="1371600" algn="ctr">
              <a:defRPr>
                <a:solidFill>
                  <a:srgbClr val="000000"/>
                </a:solidFill>
              </a:defRPr>
            </a:lvl4pPr>
            <a:lvl5pPr marL="0" indent="1828800" algn="ctr"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9" name="Shape 6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image4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90940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667" name="Shape 667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2461A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668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4025" y="0"/>
            <a:ext cx="2339975" cy="1211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69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670" name="Shape 670"/>
          <p:cNvSpPr>
            <a:spLocks noGrp="1"/>
          </p:cNvSpPr>
          <p:nvPr>
            <p:ph type="title"/>
          </p:nvPr>
        </p:nvSpPr>
        <p:spPr>
          <a:xfrm>
            <a:off x="900112" y="333375"/>
            <a:ext cx="5976939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2461A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71" name="Shape 671"/>
          <p:cNvSpPr>
            <a:spLocks noGrp="1"/>
          </p:cNvSpPr>
          <p:nvPr>
            <p:ph type="body" idx="1"/>
          </p:nvPr>
        </p:nvSpPr>
        <p:spPr>
          <a:xfrm>
            <a:off x="900112" y="1600200"/>
            <a:ext cx="7786688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2" name="Shape 67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image4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90940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680" name="Shape 680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2461A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681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4025" y="0"/>
            <a:ext cx="2339975" cy="1211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82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683" name="Shape 683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4000" b="1" cap="all">
                <a:solidFill>
                  <a:srgbClr val="2461A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84" name="Shape 684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defRPr sz="2000">
                <a:solidFill>
                  <a:srgbClr val="000000"/>
                </a:solidFill>
              </a:defRPr>
            </a:lvl1pPr>
            <a:lvl2pPr marL="0" indent="457200">
              <a:spcBef>
                <a:spcPts val="400"/>
              </a:spcBef>
              <a:defRPr sz="2000">
                <a:solidFill>
                  <a:srgbClr val="000000"/>
                </a:solidFill>
              </a:defRPr>
            </a:lvl2pPr>
            <a:lvl3pPr marL="0" indent="914400">
              <a:spcBef>
                <a:spcPts val="400"/>
              </a:spcBef>
              <a:defRPr sz="2000">
                <a:solidFill>
                  <a:srgbClr val="000000"/>
                </a:solidFill>
              </a:defRPr>
            </a:lvl3pPr>
            <a:lvl4pPr marL="0" indent="1371600">
              <a:spcBef>
                <a:spcPts val="400"/>
              </a:spcBef>
              <a:defRPr sz="2000">
                <a:solidFill>
                  <a:srgbClr val="000000"/>
                </a:solidFill>
              </a:defRPr>
            </a:lvl4pPr>
            <a:lvl5pPr marL="0" indent="1828800">
              <a:spcBef>
                <a:spcPts val="400"/>
              </a:spcBef>
              <a:defRPr sz="20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5" name="Shape 6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image4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90940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693" name="Shape 693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2461A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694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4025" y="0"/>
            <a:ext cx="2339975" cy="1211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95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696" name="Shape 696"/>
          <p:cNvSpPr>
            <a:spLocks noGrp="1"/>
          </p:cNvSpPr>
          <p:nvPr>
            <p:ph type="title"/>
          </p:nvPr>
        </p:nvSpPr>
        <p:spPr>
          <a:xfrm>
            <a:off x="900112" y="333375"/>
            <a:ext cx="5976939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2461A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97" name="Shape 697"/>
          <p:cNvSpPr>
            <a:spLocks noGrp="1"/>
          </p:cNvSpPr>
          <p:nvPr>
            <p:ph type="body" sz="half" idx="1"/>
          </p:nvPr>
        </p:nvSpPr>
        <p:spPr>
          <a:xfrm>
            <a:off x="900112" y="1600200"/>
            <a:ext cx="3816351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SzPct val="100000"/>
              <a:buFont typeface="Wingdings"/>
              <a:buChar char="▪"/>
              <a:defRPr sz="2800">
                <a:solidFill>
                  <a:srgbClr val="000000"/>
                </a:solidFill>
              </a:defRPr>
            </a:lvl1pPr>
            <a:lvl2pPr marL="790575" indent="-333375">
              <a:spcBef>
                <a:spcPts val="600"/>
              </a:spcBef>
              <a:buSzPct val="100000"/>
              <a:buFont typeface="Wingdings"/>
              <a:buChar char="–"/>
              <a:defRPr sz="2800">
                <a:solidFill>
                  <a:srgbClr val="000000"/>
                </a:solidFill>
              </a:defRPr>
            </a:lvl2pPr>
            <a:lvl3pPr marL="1234439" indent="-320039">
              <a:spcBef>
                <a:spcPts val="600"/>
              </a:spcBef>
              <a:buSzPct val="100000"/>
              <a:buFont typeface="Wingdings"/>
              <a:buChar char="▪"/>
              <a:defRPr sz="2800">
                <a:solidFill>
                  <a:srgbClr val="000000"/>
                </a:solidFill>
              </a:defRPr>
            </a:lvl3pPr>
            <a:lvl4pPr marL="1727200" indent="-355600">
              <a:spcBef>
                <a:spcPts val="600"/>
              </a:spcBef>
              <a:buSzPct val="100000"/>
              <a:buFont typeface="Wingdings"/>
              <a:buChar char="–"/>
              <a:defRPr sz="2800">
                <a:solidFill>
                  <a:srgbClr val="000000"/>
                </a:solidFill>
              </a:defRPr>
            </a:lvl4pPr>
            <a:lvl5pPr marL="2184400" indent="-355600">
              <a:spcBef>
                <a:spcPts val="600"/>
              </a:spcBef>
              <a:buSzPct val="100000"/>
              <a:buFont typeface="Wingdings"/>
              <a:buChar char="»"/>
              <a:defRPr sz="2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8" name="Shape 6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image4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90940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706" name="Shape 706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2461A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707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4025" y="0"/>
            <a:ext cx="2339975" cy="1211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08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709" name="Shape 70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2461A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10" name="Shape 710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1pPr>
            <a:lvl2pPr marL="0" indent="4572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2pPr>
            <a:lvl3pPr marL="0" indent="9144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3pPr>
            <a:lvl4pPr marL="0" indent="13716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4pPr>
            <a:lvl5pPr marL="0" indent="18288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1" name="Shape 711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12" name="Shape 7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image4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90940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720" name="Shape 720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2461A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721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4025" y="0"/>
            <a:ext cx="2339975" cy="1211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22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723" name="Shape 723"/>
          <p:cNvSpPr>
            <a:spLocks noGrp="1"/>
          </p:cNvSpPr>
          <p:nvPr>
            <p:ph type="title"/>
          </p:nvPr>
        </p:nvSpPr>
        <p:spPr>
          <a:xfrm>
            <a:off x="900112" y="333375"/>
            <a:ext cx="5976939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2461A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24" name="Shape 7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image4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90940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732" name="Shape 732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2461A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733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4025" y="0"/>
            <a:ext cx="2339975" cy="1211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34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735" name="Shape 7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image4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90940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743" name="Shape 743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2461A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744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4025" y="0"/>
            <a:ext cx="2339975" cy="1211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45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Shape 74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000"/>
              </a:lnSpc>
              <a:defRPr sz="2000" b="1">
                <a:solidFill>
                  <a:srgbClr val="2461A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47" name="Shape 747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8" name="Shape 748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defRPr sz="14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49" name="Shape 7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image4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90940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757" name="Shape 757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2461A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758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4025" y="0"/>
            <a:ext cx="2339975" cy="1211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59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760" name="Shape 760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000"/>
              </a:lnSpc>
              <a:defRPr sz="2000" b="1">
                <a:solidFill>
                  <a:srgbClr val="2461A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61" name="Shape 761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62" name="Shape 762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  <a:lvl2pPr marL="0" indent="457200">
              <a:spcBef>
                <a:spcPts val="300"/>
              </a:spcBef>
              <a:defRPr sz="1400">
                <a:solidFill>
                  <a:srgbClr val="000000"/>
                </a:solidFill>
              </a:defRPr>
            </a:lvl2pPr>
            <a:lvl3pPr marL="0" indent="914400">
              <a:spcBef>
                <a:spcPts val="300"/>
              </a:spcBef>
              <a:defRPr sz="1400">
                <a:solidFill>
                  <a:srgbClr val="000000"/>
                </a:solidFill>
              </a:defRPr>
            </a:lvl3pPr>
            <a:lvl4pPr marL="0" indent="1371600">
              <a:spcBef>
                <a:spcPts val="300"/>
              </a:spcBef>
              <a:defRPr sz="1400">
                <a:solidFill>
                  <a:srgbClr val="000000"/>
                </a:solidFill>
              </a:defRPr>
            </a:lvl4pPr>
            <a:lvl5pPr marL="0" indent="1828800">
              <a:spcBef>
                <a:spcPts val="300"/>
              </a:spcBef>
              <a:defRPr sz="14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3" name="Shape 7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image4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90940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771" name="Shape 771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2461A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772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4025" y="0"/>
            <a:ext cx="2339975" cy="1211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73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774" name="Shape 774"/>
          <p:cNvSpPr>
            <a:spLocks noGrp="1"/>
          </p:cNvSpPr>
          <p:nvPr>
            <p:ph type="title"/>
          </p:nvPr>
        </p:nvSpPr>
        <p:spPr>
          <a:xfrm>
            <a:off x="900112" y="333375"/>
            <a:ext cx="5976939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2461A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75" name="Shape 775"/>
          <p:cNvSpPr>
            <a:spLocks noGrp="1"/>
          </p:cNvSpPr>
          <p:nvPr>
            <p:ph type="body" idx="1"/>
          </p:nvPr>
        </p:nvSpPr>
        <p:spPr>
          <a:xfrm>
            <a:off x="900112" y="1600200"/>
            <a:ext cx="7786688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6" name="Shape 7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3" name="image4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90940"/>
            <a:ext cx="4210050" cy="3771901"/>
          </a:xfrm>
          <a:prstGeom prst="rect">
            <a:avLst/>
          </a:prstGeom>
          <a:ln w="12700">
            <a:miter lim="400000"/>
          </a:ln>
        </p:spPr>
      </p:pic>
      <p:sp>
        <p:nvSpPr>
          <p:cNvPr id="784" name="Shape 784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2461A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785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04025" y="0"/>
            <a:ext cx="2339975" cy="1211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86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787" name="Shape 787"/>
          <p:cNvSpPr>
            <a:spLocks noGrp="1"/>
          </p:cNvSpPr>
          <p:nvPr>
            <p:ph type="title"/>
          </p:nvPr>
        </p:nvSpPr>
        <p:spPr>
          <a:xfrm>
            <a:off x="6740525" y="333375"/>
            <a:ext cx="1946275" cy="59039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2461A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88" name="Shape 788"/>
          <p:cNvSpPr>
            <a:spLocks noGrp="1"/>
          </p:cNvSpPr>
          <p:nvPr>
            <p:ph type="body" idx="1"/>
          </p:nvPr>
        </p:nvSpPr>
        <p:spPr>
          <a:xfrm>
            <a:off x="900112" y="333375"/>
            <a:ext cx="5688014" cy="590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9" name="Shape 7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" name="image5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797" name="Shape 797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6AC6D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798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9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800" name="Shape 800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6AC6D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01" name="Shape 801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defRPr>
                <a:solidFill>
                  <a:srgbClr val="000000"/>
                </a:solidFill>
              </a:defRPr>
            </a:lvl1pPr>
            <a:lvl2pPr marL="0" indent="457200" algn="ctr">
              <a:defRPr>
                <a:solidFill>
                  <a:srgbClr val="000000"/>
                </a:solidFill>
              </a:defRPr>
            </a:lvl2pPr>
            <a:lvl3pPr marL="0" indent="914400" algn="ctr">
              <a:defRPr>
                <a:solidFill>
                  <a:srgbClr val="000000"/>
                </a:solidFill>
              </a:defRPr>
            </a:lvl3pPr>
            <a:lvl4pPr marL="0" indent="1371600" algn="ctr">
              <a:defRPr>
                <a:solidFill>
                  <a:srgbClr val="000000"/>
                </a:solidFill>
              </a:defRPr>
            </a:lvl4pPr>
            <a:lvl5pPr marL="0" indent="1828800" algn="ctr"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2" name="Shape 80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" name="image5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810" name="Shape 810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6AC6D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811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12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813" name="Shape 813"/>
          <p:cNvSpPr>
            <a:spLocks noGrp="1"/>
          </p:cNvSpPr>
          <p:nvPr>
            <p:ph type="title"/>
          </p:nvPr>
        </p:nvSpPr>
        <p:spPr>
          <a:xfrm>
            <a:off x="900112" y="333375"/>
            <a:ext cx="6048376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6AC6D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14" name="Shape 814"/>
          <p:cNvSpPr>
            <a:spLocks noGrp="1"/>
          </p:cNvSpPr>
          <p:nvPr>
            <p:ph type="body" idx="1"/>
          </p:nvPr>
        </p:nvSpPr>
        <p:spPr>
          <a:xfrm>
            <a:off x="900112" y="1600200"/>
            <a:ext cx="7786688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5" name="Shape 8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" name="image5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823" name="Shape 823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6AC6D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824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25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826" name="Shape 826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4000" b="1" cap="all">
                <a:solidFill>
                  <a:srgbClr val="6AC6D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27" name="Shape 827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defRPr sz="2000">
                <a:solidFill>
                  <a:srgbClr val="000000"/>
                </a:solidFill>
              </a:defRPr>
            </a:lvl1pPr>
            <a:lvl2pPr marL="0" indent="457200">
              <a:spcBef>
                <a:spcPts val="400"/>
              </a:spcBef>
              <a:defRPr sz="2000">
                <a:solidFill>
                  <a:srgbClr val="000000"/>
                </a:solidFill>
              </a:defRPr>
            </a:lvl2pPr>
            <a:lvl3pPr marL="0" indent="914400">
              <a:spcBef>
                <a:spcPts val="400"/>
              </a:spcBef>
              <a:defRPr sz="2000">
                <a:solidFill>
                  <a:srgbClr val="000000"/>
                </a:solidFill>
              </a:defRPr>
            </a:lvl3pPr>
            <a:lvl4pPr marL="0" indent="1371600">
              <a:spcBef>
                <a:spcPts val="400"/>
              </a:spcBef>
              <a:defRPr sz="2000">
                <a:solidFill>
                  <a:srgbClr val="000000"/>
                </a:solidFill>
              </a:defRPr>
            </a:lvl4pPr>
            <a:lvl5pPr marL="0" indent="1828800">
              <a:spcBef>
                <a:spcPts val="400"/>
              </a:spcBef>
              <a:defRPr sz="20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8" name="Shape 8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" name="image5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836" name="Shape 836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6AC6D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837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8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839" name="Shape 839"/>
          <p:cNvSpPr>
            <a:spLocks noGrp="1"/>
          </p:cNvSpPr>
          <p:nvPr>
            <p:ph type="title"/>
          </p:nvPr>
        </p:nvSpPr>
        <p:spPr>
          <a:xfrm>
            <a:off x="900112" y="333375"/>
            <a:ext cx="6048376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6AC6D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40" name="Shape 840"/>
          <p:cNvSpPr>
            <a:spLocks noGrp="1"/>
          </p:cNvSpPr>
          <p:nvPr>
            <p:ph type="body" sz="half" idx="1"/>
          </p:nvPr>
        </p:nvSpPr>
        <p:spPr>
          <a:xfrm>
            <a:off x="900112" y="1600200"/>
            <a:ext cx="3816351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SzPct val="100000"/>
              <a:buFont typeface="Wingdings"/>
              <a:buChar char="▪"/>
              <a:defRPr sz="2800">
                <a:solidFill>
                  <a:srgbClr val="000000"/>
                </a:solidFill>
              </a:defRPr>
            </a:lvl1pPr>
            <a:lvl2pPr marL="790575" indent="-333375">
              <a:spcBef>
                <a:spcPts val="600"/>
              </a:spcBef>
              <a:buSzPct val="100000"/>
              <a:buFont typeface="Wingdings"/>
              <a:buChar char="–"/>
              <a:defRPr sz="2800">
                <a:solidFill>
                  <a:srgbClr val="000000"/>
                </a:solidFill>
              </a:defRPr>
            </a:lvl2pPr>
            <a:lvl3pPr marL="1234439" indent="-320039">
              <a:spcBef>
                <a:spcPts val="600"/>
              </a:spcBef>
              <a:buSzPct val="100000"/>
              <a:buFont typeface="Wingdings"/>
              <a:buChar char="▪"/>
              <a:defRPr sz="2800">
                <a:solidFill>
                  <a:srgbClr val="000000"/>
                </a:solidFill>
              </a:defRPr>
            </a:lvl3pPr>
            <a:lvl4pPr marL="1727200" indent="-355600">
              <a:spcBef>
                <a:spcPts val="600"/>
              </a:spcBef>
              <a:buSzPct val="100000"/>
              <a:buFont typeface="Wingdings"/>
              <a:buChar char="–"/>
              <a:defRPr sz="2800">
                <a:solidFill>
                  <a:srgbClr val="000000"/>
                </a:solidFill>
              </a:defRPr>
            </a:lvl4pPr>
            <a:lvl5pPr marL="2184400" indent="-355600">
              <a:spcBef>
                <a:spcPts val="600"/>
              </a:spcBef>
              <a:buSzPct val="100000"/>
              <a:buFont typeface="Wingdings"/>
              <a:buChar char="»"/>
              <a:defRPr sz="2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1" name="Shape 8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image5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849" name="Shape 849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6AC6D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850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51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852" name="Shape 85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6AC6D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53" name="Shape 853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1pPr>
            <a:lvl2pPr marL="0" indent="4572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2pPr>
            <a:lvl3pPr marL="0" indent="9144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3pPr>
            <a:lvl4pPr marL="0" indent="13716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4pPr>
            <a:lvl5pPr marL="0" indent="18288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4" name="Shape 85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55" name="Shape 8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2" name="image5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863" name="Shape 863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6AC6D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864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65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866" name="Shape 866"/>
          <p:cNvSpPr>
            <a:spLocks noGrp="1"/>
          </p:cNvSpPr>
          <p:nvPr>
            <p:ph type="title"/>
          </p:nvPr>
        </p:nvSpPr>
        <p:spPr>
          <a:xfrm>
            <a:off x="900112" y="333375"/>
            <a:ext cx="6048376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6AC6D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67" name="Shape 8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image5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875" name="Shape 875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6AC6D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876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7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878" name="Shape 8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5" name="image5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886" name="Shape 886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6AC6D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887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88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889" name="Shape 889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000"/>
              </a:lnSpc>
              <a:defRPr sz="2000" b="1">
                <a:solidFill>
                  <a:srgbClr val="6AC6D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90" name="Shape 890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1" name="Shape 891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defRPr sz="14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92" name="Shape 8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9" name="image5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900" name="Shape 900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6AC6D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901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2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903" name="Shape 90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000"/>
              </a:lnSpc>
              <a:defRPr sz="2000" b="1">
                <a:solidFill>
                  <a:srgbClr val="6AC6D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04" name="Shape 904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05" name="Shape 905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  <a:lvl2pPr marL="0" indent="457200">
              <a:spcBef>
                <a:spcPts val="300"/>
              </a:spcBef>
              <a:defRPr sz="1400">
                <a:solidFill>
                  <a:srgbClr val="000000"/>
                </a:solidFill>
              </a:defRPr>
            </a:lvl2pPr>
            <a:lvl3pPr marL="0" indent="914400">
              <a:spcBef>
                <a:spcPts val="300"/>
              </a:spcBef>
              <a:defRPr sz="1400">
                <a:solidFill>
                  <a:srgbClr val="000000"/>
                </a:solidFill>
              </a:defRPr>
            </a:lvl3pPr>
            <a:lvl4pPr marL="0" indent="1371600">
              <a:spcBef>
                <a:spcPts val="300"/>
              </a:spcBef>
              <a:defRPr sz="1400">
                <a:solidFill>
                  <a:srgbClr val="000000"/>
                </a:solidFill>
              </a:defRPr>
            </a:lvl4pPr>
            <a:lvl5pPr marL="0" indent="1828800">
              <a:spcBef>
                <a:spcPts val="300"/>
              </a:spcBef>
              <a:defRPr sz="14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6" name="Shape 9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" name="image5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914" name="Shape 914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6AC6D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915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6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917" name="Shape 917"/>
          <p:cNvSpPr>
            <a:spLocks noGrp="1"/>
          </p:cNvSpPr>
          <p:nvPr>
            <p:ph type="title"/>
          </p:nvPr>
        </p:nvSpPr>
        <p:spPr>
          <a:xfrm>
            <a:off x="900112" y="333375"/>
            <a:ext cx="6048376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6AC6D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18" name="Shape 918"/>
          <p:cNvSpPr>
            <a:spLocks noGrp="1"/>
          </p:cNvSpPr>
          <p:nvPr>
            <p:ph type="body" idx="1"/>
          </p:nvPr>
        </p:nvSpPr>
        <p:spPr>
          <a:xfrm>
            <a:off x="900112" y="1600200"/>
            <a:ext cx="7786688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9" name="Shape 9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" name="image5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927" name="Shape 927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6AC6D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928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9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930" name="Shape 930"/>
          <p:cNvSpPr>
            <a:spLocks noGrp="1"/>
          </p:cNvSpPr>
          <p:nvPr>
            <p:ph type="title"/>
          </p:nvPr>
        </p:nvSpPr>
        <p:spPr>
          <a:xfrm>
            <a:off x="6740525" y="333375"/>
            <a:ext cx="1946275" cy="59039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6AC6D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31" name="Shape 931"/>
          <p:cNvSpPr>
            <a:spLocks noGrp="1"/>
          </p:cNvSpPr>
          <p:nvPr>
            <p:ph type="body" idx="1"/>
          </p:nvPr>
        </p:nvSpPr>
        <p:spPr>
          <a:xfrm>
            <a:off x="900112" y="333375"/>
            <a:ext cx="5688014" cy="590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2" name="Shape 9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defRPr sz="1400"/>
            </a:pPr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" name="image6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8220" y="3086100"/>
            <a:ext cx="4210051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940" name="Shape 940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941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2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943" name="Shape 94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008E8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44" name="Shape 94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defRPr>
                <a:solidFill>
                  <a:srgbClr val="000000"/>
                </a:solidFill>
              </a:defRPr>
            </a:lvl1pPr>
            <a:lvl2pPr marL="0" indent="457200" algn="ctr">
              <a:defRPr>
                <a:solidFill>
                  <a:srgbClr val="000000"/>
                </a:solidFill>
              </a:defRPr>
            </a:lvl2pPr>
            <a:lvl3pPr marL="0" indent="914400" algn="ctr">
              <a:defRPr>
                <a:solidFill>
                  <a:srgbClr val="000000"/>
                </a:solidFill>
              </a:defRPr>
            </a:lvl3pPr>
            <a:lvl4pPr marL="0" indent="1371600" algn="ctr">
              <a:defRPr>
                <a:solidFill>
                  <a:srgbClr val="000000"/>
                </a:solidFill>
              </a:defRPr>
            </a:lvl4pPr>
            <a:lvl5pPr marL="0" indent="1828800" algn="ctr"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5" name="Shape 9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" name="image6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8220" y="3086100"/>
            <a:ext cx="4210051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953" name="Shape 953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954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5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956" name="Shape 956"/>
          <p:cNvSpPr>
            <a:spLocks noGrp="1"/>
          </p:cNvSpPr>
          <p:nvPr>
            <p:ph type="title"/>
          </p:nvPr>
        </p:nvSpPr>
        <p:spPr>
          <a:xfrm>
            <a:off x="900112" y="333375"/>
            <a:ext cx="6119814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008E8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57" name="Shape 957"/>
          <p:cNvSpPr>
            <a:spLocks noGrp="1"/>
          </p:cNvSpPr>
          <p:nvPr>
            <p:ph type="body" idx="1"/>
          </p:nvPr>
        </p:nvSpPr>
        <p:spPr>
          <a:xfrm>
            <a:off x="900112" y="1600200"/>
            <a:ext cx="7786688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8" name="Shape 9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5" name="image6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8220" y="3086100"/>
            <a:ext cx="4210051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966" name="Shape 966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967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68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969" name="Shape 96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4000" b="1" cap="all">
                <a:solidFill>
                  <a:srgbClr val="008E8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70" name="Shape 97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defRPr sz="2000">
                <a:solidFill>
                  <a:srgbClr val="000000"/>
                </a:solidFill>
              </a:defRPr>
            </a:lvl1pPr>
            <a:lvl2pPr marL="0" indent="457200">
              <a:spcBef>
                <a:spcPts val="400"/>
              </a:spcBef>
              <a:defRPr sz="2000">
                <a:solidFill>
                  <a:srgbClr val="000000"/>
                </a:solidFill>
              </a:defRPr>
            </a:lvl2pPr>
            <a:lvl3pPr marL="0" indent="914400">
              <a:spcBef>
                <a:spcPts val="400"/>
              </a:spcBef>
              <a:defRPr sz="2000">
                <a:solidFill>
                  <a:srgbClr val="000000"/>
                </a:solidFill>
              </a:defRPr>
            </a:lvl3pPr>
            <a:lvl4pPr marL="0" indent="1371600">
              <a:spcBef>
                <a:spcPts val="400"/>
              </a:spcBef>
              <a:defRPr sz="2000">
                <a:solidFill>
                  <a:srgbClr val="000000"/>
                </a:solidFill>
              </a:defRPr>
            </a:lvl4pPr>
            <a:lvl5pPr marL="0" indent="1828800">
              <a:spcBef>
                <a:spcPts val="400"/>
              </a:spcBef>
              <a:defRPr sz="20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1" name="Shape 9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image6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8220" y="3086100"/>
            <a:ext cx="4210051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979" name="Shape 979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980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81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982" name="Shape 982"/>
          <p:cNvSpPr>
            <a:spLocks noGrp="1"/>
          </p:cNvSpPr>
          <p:nvPr>
            <p:ph type="title"/>
          </p:nvPr>
        </p:nvSpPr>
        <p:spPr>
          <a:xfrm>
            <a:off x="900112" y="333375"/>
            <a:ext cx="6119814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008E8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83" name="Shape 983"/>
          <p:cNvSpPr>
            <a:spLocks noGrp="1"/>
          </p:cNvSpPr>
          <p:nvPr>
            <p:ph type="body" sz="half" idx="1"/>
          </p:nvPr>
        </p:nvSpPr>
        <p:spPr>
          <a:xfrm>
            <a:off x="900112" y="1600200"/>
            <a:ext cx="3816351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SzPct val="100000"/>
              <a:buFont typeface="Wingdings"/>
              <a:buChar char="▪"/>
              <a:defRPr sz="2800">
                <a:solidFill>
                  <a:srgbClr val="000000"/>
                </a:solidFill>
              </a:defRPr>
            </a:lvl1pPr>
            <a:lvl2pPr marL="790575" indent="-333375">
              <a:spcBef>
                <a:spcPts val="600"/>
              </a:spcBef>
              <a:buSzPct val="100000"/>
              <a:buFont typeface="Wingdings"/>
              <a:buChar char="–"/>
              <a:defRPr sz="2800">
                <a:solidFill>
                  <a:srgbClr val="000000"/>
                </a:solidFill>
              </a:defRPr>
            </a:lvl2pPr>
            <a:lvl3pPr marL="1234439" indent="-320039">
              <a:spcBef>
                <a:spcPts val="600"/>
              </a:spcBef>
              <a:buSzPct val="100000"/>
              <a:buFont typeface="Wingdings"/>
              <a:buChar char="▪"/>
              <a:defRPr sz="2800">
                <a:solidFill>
                  <a:srgbClr val="000000"/>
                </a:solidFill>
              </a:defRPr>
            </a:lvl3pPr>
            <a:lvl4pPr marL="1727200" indent="-355600">
              <a:spcBef>
                <a:spcPts val="600"/>
              </a:spcBef>
              <a:buSzPct val="100000"/>
              <a:buFont typeface="Wingdings"/>
              <a:buChar char="–"/>
              <a:defRPr sz="2800">
                <a:solidFill>
                  <a:srgbClr val="000000"/>
                </a:solidFill>
              </a:defRPr>
            </a:lvl4pPr>
            <a:lvl5pPr marL="2184400" indent="-355600">
              <a:spcBef>
                <a:spcPts val="600"/>
              </a:spcBef>
              <a:buSzPct val="100000"/>
              <a:buFont typeface="Wingdings"/>
              <a:buChar char="»"/>
              <a:defRPr sz="2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4" name="Shape 9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1" name="image6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8220" y="3086100"/>
            <a:ext cx="4210051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992" name="Shape 992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993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4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995" name="Shape 99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008E8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96" name="Shape 996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1pPr>
            <a:lvl2pPr marL="0" indent="4572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2pPr>
            <a:lvl3pPr marL="0" indent="9144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3pPr>
            <a:lvl4pPr marL="0" indent="13716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4pPr>
            <a:lvl5pPr marL="0" indent="18288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7" name="Shape 997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998" name="Shape 9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5" name="image6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8220" y="3086100"/>
            <a:ext cx="4210051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006" name="Shape 1006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007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8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009" name="Shape 1009"/>
          <p:cNvSpPr>
            <a:spLocks noGrp="1"/>
          </p:cNvSpPr>
          <p:nvPr>
            <p:ph type="title"/>
          </p:nvPr>
        </p:nvSpPr>
        <p:spPr>
          <a:xfrm>
            <a:off x="900112" y="333375"/>
            <a:ext cx="6119814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008E8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10" name="Shape 10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7" name="image6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8220" y="3086100"/>
            <a:ext cx="4210051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8" name="Shape 1018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019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0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021" name="Shape 10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image6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8220" y="3086100"/>
            <a:ext cx="4210051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9" name="Shape 1029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030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1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032" name="Shape 103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000"/>
              </a:lnSpc>
              <a:defRPr sz="2000" b="1">
                <a:solidFill>
                  <a:srgbClr val="008E8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33" name="Shape 103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4" name="Shape 103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defRPr sz="14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035" name="Shape 10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image6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8220" y="3086100"/>
            <a:ext cx="4210051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043" name="Shape 1043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044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5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046" name="Shape 1046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000"/>
              </a:lnSpc>
              <a:defRPr sz="2000" b="1">
                <a:solidFill>
                  <a:srgbClr val="008E8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47" name="Shape 1047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48" name="Shape 1048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  <a:lvl2pPr marL="0" indent="457200">
              <a:spcBef>
                <a:spcPts val="300"/>
              </a:spcBef>
              <a:defRPr sz="1400">
                <a:solidFill>
                  <a:srgbClr val="000000"/>
                </a:solidFill>
              </a:defRPr>
            </a:lvl2pPr>
            <a:lvl3pPr marL="0" indent="914400">
              <a:spcBef>
                <a:spcPts val="300"/>
              </a:spcBef>
              <a:defRPr sz="1400">
                <a:solidFill>
                  <a:srgbClr val="000000"/>
                </a:solidFill>
              </a:defRPr>
            </a:lvl3pPr>
            <a:lvl4pPr marL="0" indent="1371600">
              <a:spcBef>
                <a:spcPts val="300"/>
              </a:spcBef>
              <a:defRPr sz="1400">
                <a:solidFill>
                  <a:srgbClr val="000000"/>
                </a:solidFill>
              </a:defRPr>
            </a:lvl4pPr>
            <a:lvl5pPr marL="0" indent="1828800">
              <a:spcBef>
                <a:spcPts val="300"/>
              </a:spcBef>
              <a:defRPr sz="14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9" name="Shape 10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image6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8220" y="3086100"/>
            <a:ext cx="4210051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7" name="Shape 1057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058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9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060" name="Shape 1060"/>
          <p:cNvSpPr>
            <a:spLocks noGrp="1"/>
          </p:cNvSpPr>
          <p:nvPr>
            <p:ph type="title"/>
          </p:nvPr>
        </p:nvSpPr>
        <p:spPr>
          <a:xfrm>
            <a:off x="900112" y="333375"/>
            <a:ext cx="6119814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008E8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61" name="Shape 1061"/>
          <p:cNvSpPr>
            <a:spLocks noGrp="1"/>
          </p:cNvSpPr>
          <p:nvPr>
            <p:ph type="body" idx="1"/>
          </p:nvPr>
        </p:nvSpPr>
        <p:spPr>
          <a:xfrm>
            <a:off x="900112" y="1600200"/>
            <a:ext cx="7786688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2" name="Shape 10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5" name="Shape 85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defRPr sz="1400"/>
            </a:lvl1pPr>
            <a:lvl2pPr marL="0" indent="457200">
              <a:spcBef>
                <a:spcPts val="300"/>
              </a:spcBef>
              <a:defRPr sz="1400"/>
            </a:lvl2pPr>
            <a:lvl3pPr marL="0" indent="914400">
              <a:spcBef>
                <a:spcPts val="300"/>
              </a:spcBef>
              <a:defRPr sz="1400"/>
            </a:lvl3pPr>
            <a:lvl4pPr marL="0" indent="1371600">
              <a:spcBef>
                <a:spcPts val="300"/>
              </a:spcBef>
              <a:defRPr sz="1400"/>
            </a:lvl4pPr>
            <a:lvl5pPr marL="0" indent="1828800">
              <a:spcBef>
                <a:spcPts val="300"/>
              </a:spcBef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image6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8220" y="3086100"/>
            <a:ext cx="4210051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070" name="Shape 1070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008E8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071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2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073" name="Shape 1073"/>
          <p:cNvSpPr>
            <a:spLocks noGrp="1"/>
          </p:cNvSpPr>
          <p:nvPr>
            <p:ph type="title"/>
          </p:nvPr>
        </p:nvSpPr>
        <p:spPr>
          <a:xfrm>
            <a:off x="6740525" y="333375"/>
            <a:ext cx="1946275" cy="59039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008E8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74" name="Shape 1074"/>
          <p:cNvSpPr>
            <a:spLocks noGrp="1"/>
          </p:cNvSpPr>
          <p:nvPr>
            <p:ph type="body" idx="1"/>
          </p:nvPr>
        </p:nvSpPr>
        <p:spPr>
          <a:xfrm>
            <a:off x="900112" y="333375"/>
            <a:ext cx="5688014" cy="5903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5" name="Shape 10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" name="image7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3" name="Shape 1083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96D045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084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5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086" name="Shape 1086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96D04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87" name="Shape 1087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defRPr>
                <a:solidFill>
                  <a:srgbClr val="000000"/>
                </a:solidFill>
              </a:defRPr>
            </a:lvl1pPr>
            <a:lvl2pPr marL="0" indent="457200" algn="ctr">
              <a:defRPr>
                <a:solidFill>
                  <a:srgbClr val="000000"/>
                </a:solidFill>
              </a:defRPr>
            </a:lvl2pPr>
            <a:lvl3pPr marL="0" indent="914400" algn="ctr">
              <a:defRPr>
                <a:solidFill>
                  <a:srgbClr val="000000"/>
                </a:solidFill>
              </a:defRPr>
            </a:lvl3pPr>
            <a:lvl4pPr marL="0" indent="1371600" algn="ctr">
              <a:defRPr>
                <a:solidFill>
                  <a:srgbClr val="000000"/>
                </a:solidFill>
              </a:defRPr>
            </a:lvl4pPr>
            <a:lvl5pPr marL="0" indent="1828800" algn="ctr"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8" name="Shape 10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" name="image7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6" name="Shape 1096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96D045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097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8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099" name="Shape 1099"/>
          <p:cNvSpPr>
            <a:spLocks noGrp="1"/>
          </p:cNvSpPr>
          <p:nvPr>
            <p:ph type="title"/>
          </p:nvPr>
        </p:nvSpPr>
        <p:spPr>
          <a:xfrm>
            <a:off x="900112" y="333375"/>
            <a:ext cx="6048376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96D04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00" name="Shape 1100"/>
          <p:cNvSpPr>
            <a:spLocks noGrp="1"/>
          </p:cNvSpPr>
          <p:nvPr>
            <p:ph type="body" idx="1"/>
          </p:nvPr>
        </p:nvSpPr>
        <p:spPr>
          <a:xfrm>
            <a:off x="900112" y="1600200"/>
            <a:ext cx="7786688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1" name="Shape 1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8" name="image7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109" name="Shape 1109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96D045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110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1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112" name="Shape 1112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4000" b="1" cap="all">
                <a:solidFill>
                  <a:srgbClr val="96D04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13" name="Shape 1113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defRPr sz="2000">
                <a:solidFill>
                  <a:srgbClr val="000000"/>
                </a:solidFill>
              </a:defRPr>
            </a:lvl1pPr>
            <a:lvl2pPr marL="0" indent="457200">
              <a:spcBef>
                <a:spcPts val="400"/>
              </a:spcBef>
              <a:defRPr sz="2000">
                <a:solidFill>
                  <a:srgbClr val="000000"/>
                </a:solidFill>
              </a:defRPr>
            </a:lvl2pPr>
            <a:lvl3pPr marL="0" indent="914400">
              <a:spcBef>
                <a:spcPts val="400"/>
              </a:spcBef>
              <a:defRPr sz="2000">
                <a:solidFill>
                  <a:srgbClr val="000000"/>
                </a:solidFill>
              </a:defRPr>
            </a:lvl3pPr>
            <a:lvl4pPr marL="0" indent="1371600">
              <a:spcBef>
                <a:spcPts val="400"/>
              </a:spcBef>
              <a:defRPr sz="2000">
                <a:solidFill>
                  <a:srgbClr val="000000"/>
                </a:solidFill>
              </a:defRPr>
            </a:lvl4pPr>
            <a:lvl5pPr marL="0" indent="1828800">
              <a:spcBef>
                <a:spcPts val="400"/>
              </a:spcBef>
              <a:defRPr sz="20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4" name="Shape 1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1" name="image7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2" name="Shape 1122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96D045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123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4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125" name="Shape 1125"/>
          <p:cNvSpPr>
            <a:spLocks noGrp="1"/>
          </p:cNvSpPr>
          <p:nvPr>
            <p:ph type="title"/>
          </p:nvPr>
        </p:nvSpPr>
        <p:spPr>
          <a:xfrm>
            <a:off x="900112" y="333375"/>
            <a:ext cx="6048376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96D04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26" name="Shape 1126"/>
          <p:cNvSpPr>
            <a:spLocks noGrp="1"/>
          </p:cNvSpPr>
          <p:nvPr>
            <p:ph type="body" sz="half" idx="1"/>
          </p:nvPr>
        </p:nvSpPr>
        <p:spPr>
          <a:xfrm>
            <a:off x="900112" y="1600200"/>
            <a:ext cx="3816351" cy="46370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SzPct val="100000"/>
              <a:buFont typeface="Wingdings"/>
              <a:buChar char="▪"/>
              <a:defRPr sz="2800">
                <a:solidFill>
                  <a:srgbClr val="000000"/>
                </a:solidFill>
              </a:defRPr>
            </a:lvl1pPr>
            <a:lvl2pPr marL="790575" indent="-333375">
              <a:spcBef>
                <a:spcPts val="600"/>
              </a:spcBef>
              <a:buSzPct val="100000"/>
              <a:buFont typeface="Wingdings"/>
              <a:buChar char="–"/>
              <a:defRPr sz="2800">
                <a:solidFill>
                  <a:srgbClr val="000000"/>
                </a:solidFill>
              </a:defRPr>
            </a:lvl2pPr>
            <a:lvl3pPr marL="1234439" indent="-320039">
              <a:spcBef>
                <a:spcPts val="600"/>
              </a:spcBef>
              <a:buSzPct val="100000"/>
              <a:buFont typeface="Wingdings"/>
              <a:buChar char="▪"/>
              <a:defRPr sz="2800">
                <a:solidFill>
                  <a:srgbClr val="000000"/>
                </a:solidFill>
              </a:defRPr>
            </a:lvl3pPr>
            <a:lvl4pPr marL="1727200" indent="-355600">
              <a:spcBef>
                <a:spcPts val="600"/>
              </a:spcBef>
              <a:buSzPct val="100000"/>
              <a:buFont typeface="Wingdings"/>
              <a:buChar char="–"/>
              <a:defRPr sz="2800">
                <a:solidFill>
                  <a:srgbClr val="000000"/>
                </a:solidFill>
              </a:defRPr>
            </a:lvl4pPr>
            <a:lvl5pPr marL="2184400" indent="-355600">
              <a:spcBef>
                <a:spcPts val="600"/>
              </a:spcBef>
              <a:buSzPct val="100000"/>
              <a:buFont typeface="Wingdings"/>
              <a:buChar char="»"/>
              <a:defRPr sz="28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7" name="Shape 1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4" name="image7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5" name="Shape 1135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96D045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136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7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138" name="Shape 113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96D04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39" name="Shape 1139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1pPr>
            <a:lvl2pPr marL="0" indent="4572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2pPr>
            <a:lvl3pPr marL="0" indent="9144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3pPr>
            <a:lvl4pPr marL="0" indent="13716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4pPr>
            <a:lvl5pPr marL="0" indent="182880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0" name="Shape 1140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defRPr sz="2400" b="1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141" name="Shape 11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8" name="image7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149" name="Shape 1149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96D045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150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1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152" name="Shape 1152"/>
          <p:cNvSpPr>
            <a:spLocks noGrp="1"/>
          </p:cNvSpPr>
          <p:nvPr>
            <p:ph type="title"/>
          </p:nvPr>
        </p:nvSpPr>
        <p:spPr>
          <a:xfrm>
            <a:off x="900112" y="333375"/>
            <a:ext cx="6048376" cy="108426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000"/>
              </a:lnSpc>
              <a:defRPr sz="3600" b="1">
                <a:solidFill>
                  <a:srgbClr val="96D04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53" name="Shape 11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0" name="image7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1" name="Shape 1161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96D045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162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3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164" name="Shape 11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1" name="image7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2" name="Shape 1172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96D045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173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4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175" name="Shape 117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000"/>
              </a:lnSpc>
              <a:defRPr sz="2000" b="1">
                <a:solidFill>
                  <a:srgbClr val="96D04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76" name="Shape 1176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1pPr>
            <a:lvl2pPr marL="783771" indent="-326571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2pPr>
            <a:lvl3pPr marL="1219200" indent="-304800">
              <a:buSzPct val="100000"/>
              <a:buFont typeface="Wingdings"/>
              <a:buChar char="▪"/>
              <a:defRPr>
                <a:solidFill>
                  <a:srgbClr val="000000"/>
                </a:solidFill>
              </a:defRPr>
            </a:lvl3pPr>
            <a:lvl4pPr marL="1737360" indent="-365760">
              <a:buSzPct val="100000"/>
              <a:buFont typeface="Wingdings"/>
              <a:buChar char="–"/>
              <a:defRPr>
                <a:solidFill>
                  <a:srgbClr val="000000"/>
                </a:solidFill>
              </a:defRPr>
            </a:lvl4pPr>
            <a:lvl5pPr marL="2194560" indent="-365760">
              <a:buSzPct val="100000"/>
              <a:buFont typeface="Wingdings"/>
              <a:buChar char="»"/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7" name="Shape 1177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defRPr sz="14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178" name="Shape 11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5" name="image7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3086100"/>
            <a:ext cx="4210050" cy="37719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6" name="Shape 1186"/>
          <p:cNvSpPr/>
          <p:nvPr/>
        </p:nvSpPr>
        <p:spPr>
          <a:xfrm>
            <a:off x="0" y="0"/>
            <a:ext cx="468313" cy="6858000"/>
          </a:xfrm>
          <a:prstGeom prst="rect">
            <a:avLst/>
          </a:prstGeom>
          <a:solidFill>
            <a:srgbClr val="96D045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1187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00" y="0"/>
            <a:ext cx="1778000" cy="92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8" name="image1.png" descr="practical_action_logo_30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050" y="0"/>
            <a:ext cx="2266950" cy="1174750"/>
          </a:xfrm>
          <a:prstGeom prst="rect">
            <a:avLst/>
          </a:prstGeom>
          <a:ln w="12700">
            <a:miter lim="400000"/>
          </a:ln>
        </p:spPr>
      </p:pic>
      <p:sp>
        <p:nvSpPr>
          <p:cNvPr id="1189" name="Shape 1189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ts val="4000"/>
              </a:lnSpc>
              <a:defRPr sz="2000" b="1">
                <a:solidFill>
                  <a:srgbClr val="96D045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90" name="Shape 1190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91" name="Shape 1191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  <a:lvl2pPr marL="0" indent="457200">
              <a:spcBef>
                <a:spcPts val="300"/>
              </a:spcBef>
              <a:defRPr sz="1400">
                <a:solidFill>
                  <a:srgbClr val="000000"/>
                </a:solidFill>
              </a:defRPr>
            </a:lvl2pPr>
            <a:lvl3pPr marL="0" indent="914400">
              <a:spcBef>
                <a:spcPts val="300"/>
              </a:spcBef>
              <a:defRPr sz="1400">
                <a:solidFill>
                  <a:srgbClr val="000000"/>
                </a:solidFill>
              </a:defRPr>
            </a:lvl3pPr>
            <a:lvl4pPr marL="0" indent="1371600">
              <a:spcBef>
                <a:spcPts val="300"/>
              </a:spcBef>
              <a:defRPr sz="1400">
                <a:solidFill>
                  <a:srgbClr val="000000"/>
                </a:solidFill>
              </a:defRPr>
            </a:lvl4pPr>
            <a:lvl5pPr marL="0" indent="1828800">
              <a:spcBef>
                <a:spcPts val="300"/>
              </a:spcBef>
              <a:defRPr sz="1400"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2" name="Shape 11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slideLayout" Target="../slideLayouts/slideLayout199.xml"/><Relationship Id="rId203" Type="http://schemas.openxmlformats.org/officeDocument/2006/relationships/image" Target="../media/image1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190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202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-33339"/>
            <a:ext cx="9144000" cy="5549903"/>
          </a:xfrm>
          <a:prstGeom prst="rect">
            <a:avLst/>
          </a:prstGeom>
          <a:solidFill>
            <a:srgbClr val="2461A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pic>
        <p:nvPicPr>
          <p:cNvPr id="3" name="image1.png" descr="practical_action_logo_300"/>
          <p:cNvPicPr>
            <a:picLocks noChangeAspect="1"/>
          </p:cNvPicPr>
          <p:nvPr/>
        </p:nvPicPr>
        <p:blipFill>
          <a:blip r:embed="rId203">
            <a:extLst/>
          </a:blip>
          <a:stretch>
            <a:fillRect/>
          </a:stretch>
        </p:blipFill>
        <p:spPr>
          <a:xfrm>
            <a:off x="6694488" y="5588000"/>
            <a:ext cx="2438401" cy="126047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900112" y="274638"/>
            <a:ext cx="7786688" cy="1858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  <p:sldLayoutId id="2147483847" r:id="rId199"/>
    <p:sldLayoutId id="2147483848" r:id="rId200"/>
    <p:sldLayoutId id="2147483849" r:id="rId20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342900" marR="0" indent="1143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342900" marR="0" indent="5715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342900" marR="0" indent="10287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342900" marR="0" indent="1485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342900" marR="0" indent="19431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42900" marR="0" indent="24003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42900" marR="0" indent="28575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342900" marR="0" indent="33147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accent3">
              <a:lumOff val="44000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0.xml"/><Relationship Id="rId6" Type="http://schemas.openxmlformats.org/officeDocument/2006/relationships/image" Target="../media/image23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0.xml"/><Relationship Id="rId4" Type="http://schemas.openxmlformats.org/officeDocument/2006/relationships/image" Target="../media/image2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8.xml"/><Relationship Id="rId4" Type="http://schemas.openxmlformats.org/officeDocument/2006/relationships/image" Target="../media/image2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7.xml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AtIBXvnWFo#t=6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8.xml"/><Relationship Id="rId5" Type="http://schemas.openxmlformats.org/officeDocument/2006/relationships/image" Target="../media/image23.gif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://practicalaction.org/stem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Shape 2670"/>
          <p:cNvSpPr>
            <a:spLocks noGrp="1"/>
          </p:cNvSpPr>
          <p:nvPr>
            <p:ph type="title"/>
          </p:nvPr>
        </p:nvSpPr>
        <p:spPr>
          <a:xfrm>
            <a:off x="4067943" y="1353344"/>
            <a:ext cx="4320482" cy="227361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Her i gludo tomatos i lawr ochr mynydd heb iddyn nhw droi’n slwtsh!</a:t>
            </a:r>
          </a:p>
        </p:txBody>
      </p:sp>
      <p:pic>
        <p:nvPicPr>
          <p:cNvPr id="2671" name="image15.jpg" descr="\\itdg-uk-data-01\user_mydocuments\brenhel\My Pictures\New folder\5263030819_2fe36b62e3_z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573016"/>
            <a:ext cx="2951990" cy="19649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2" name="image16.jpeg" descr="\\itdg-uk-data-01\user_mydocuments\brenhel\My Pictures\New folder\5263938058_ee9a59e4cb_z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4351" y="3573016"/>
            <a:ext cx="3066147" cy="1965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3" name="image17.jpeg" descr="\\itdg-uk-data-01\user_mydocuments\brenhel\My Pictures\New folder\5263930940_47e45f8950_z.jpg"/>
          <p:cNvPicPr>
            <a:picLocks noChangeAspect="1"/>
          </p:cNvPicPr>
          <p:nvPr/>
        </p:nvPicPr>
        <p:blipFill>
          <a:blip r:embed="rId4">
            <a:extLst/>
          </a:blip>
          <a:srcRect l="9651" t="4266"/>
          <a:stretch>
            <a:fillRect/>
          </a:stretch>
        </p:blipFill>
        <p:spPr>
          <a:xfrm>
            <a:off x="5926729" y="3573015"/>
            <a:ext cx="3217271" cy="1979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4" name="image19.png" descr="\\practa-uk-pro1\user_mydocuments\brenhel\My Pictures\logos\EC fla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3690" y="5733255"/>
            <a:ext cx="1346450" cy="897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5" name="tomato-WELSH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1045" y="564839"/>
            <a:ext cx="3623914" cy="2668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Shape 2677"/>
          <p:cNvSpPr>
            <a:spLocks noGrp="1"/>
          </p:cNvSpPr>
          <p:nvPr>
            <p:ph type="title"/>
          </p:nvPr>
        </p:nvSpPr>
        <p:spPr>
          <a:xfrm>
            <a:off x="900112" y="333375"/>
            <a:ext cx="6048376" cy="863376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t>Nepal</a:t>
            </a:r>
          </a:p>
        </p:txBody>
      </p:sp>
      <p:pic>
        <p:nvPicPr>
          <p:cNvPr id="2678" name="image20.gif" descr="\\itdg-uk-data-01\user_mydocuments\brenhel\My Pictures\STC\south_asia_map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5739" y="1700808"/>
            <a:ext cx="3528393" cy="3267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9" name="image21.jpg" descr="http://spiceradio.net/wp-content/uploads/2015/04/Nepal-2.jpg"/>
          <p:cNvPicPr>
            <a:picLocks noChangeAspect="1"/>
          </p:cNvPicPr>
          <p:nvPr/>
        </p:nvPicPr>
        <p:blipFill>
          <a:blip r:embed="rId4">
            <a:extLst/>
          </a:blip>
          <a:srcRect r="1"/>
          <a:stretch>
            <a:fillRect/>
          </a:stretch>
        </p:blipFill>
        <p:spPr>
          <a:xfrm>
            <a:off x="4139951" y="3645024"/>
            <a:ext cx="3816351" cy="25429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99" y="0"/>
                </a:moveTo>
                <a:cubicBezTo>
                  <a:pt x="1074" y="0"/>
                  <a:pt x="0" y="1612"/>
                  <a:pt x="0" y="3600"/>
                </a:cubicBezTo>
                <a:lnTo>
                  <a:pt x="0" y="21600"/>
                </a:lnTo>
                <a:lnTo>
                  <a:pt x="19201" y="21600"/>
                </a:lnTo>
                <a:cubicBezTo>
                  <a:pt x="20526" y="21600"/>
                  <a:pt x="21600" y="19988"/>
                  <a:pt x="21600" y="18000"/>
                </a:cubicBezTo>
                <a:lnTo>
                  <a:pt x="21600" y="0"/>
                </a:lnTo>
                <a:lnTo>
                  <a:pt x="2399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680" name="image22.jpg" descr="http://www.cisaustralia.com.au/uploads/images/program/7928-Indigenous-faces-of-Nepal-0_21387399641.jpg"/>
          <p:cNvPicPr>
            <a:picLocks noChangeAspect="1"/>
          </p:cNvPicPr>
          <p:nvPr/>
        </p:nvPicPr>
        <p:blipFill>
          <a:blip r:embed="rId5">
            <a:extLst/>
          </a:blip>
          <a:srcRect t="16439"/>
          <a:stretch>
            <a:fillRect/>
          </a:stretch>
        </p:blipFill>
        <p:spPr>
          <a:xfrm>
            <a:off x="5508104" y="1700808"/>
            <a:ext cx="3332063" cy="2088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56" y="0"/>
                </a:moveTo>
                <a:cubicBezTo>
                  <a:pt x="1010" y="0"/>
                  <a:pt x="0" y="1612"/>
                  <a:pt x="0" y="3600"/>
                </a:cubicBezTo>
                <a:lnTo>
                  <a:pt x="0" y="21600"/>
                </a:lnTo>
                <a:lnTo>
                  <a:pt x="19344" y="21600"/>
                </a:lnTo>
                <a:cubicBezTo>
                  <a:pt x="20590" y="21600"/>
                  <a:pt x="21600" y="19988"/>
                  <a:pt x="21600" y="18000"/>
                </a:cubicBezTo>
                <a:lnTo>
                  <a:pt x="21600" y="0"/>
                </a:lnTo>
                <a:lnTo>
                  <a:pt x="2256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681" name="image23.gif" descr="tomato.gi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314778">
            <a:off x="7676691" y="4034838"/>
            <a:ext cx="1131852" cy="1035645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2682" name="image23.gif" descr="tomato.gi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1282083">
            <a:off x="3686200" y="5803262"/>
            <a:ext cx="776304" cy="710318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6" name="Shape 26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t>Ffermio yn y mynyddoedd</a:t>
            </a:r>
          </a:p>
        </p:txBody>
      </p:sp>
      <p:sp>
        <p:nvSpPr>
          <p:cNvPr id="2687" name="Shape 2687"/>
          <p:cNvSpPr>
            <a:spLocks noGrp="1"/>
          </p:cNvSpPr>
          <p:nvPr>
            <p:ph type="body" idx="1"/>
          </p:nvPr>
        </p:nvSpPr>
        <p:spPr>
          <a:xfrm>
            <a:off x="827583" y="1052735"/>
            <a:ext cx="7272809" cy="5184554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SzTx/>
              <a:buNone/>
              <a:defRPr sz="1800">
                <a:solidFill>
                  <a:srgbClr val="808080"/>
                </a:solidFill>
              </a:defRPr>
            </a:pPr>
            <a:r>
              <a:t>Mae llawer o deuluoedd sydd yn byw mewn ardaloedd ffrwythlon ym mynyddoedd Nepal yn tyfu amrywiaeth o gnydau i fwydo’u teuluoedd ac i’w gwerthu mewn marchnadoedd lleol.</a:t>
            </a:r>
          </a:p>
          <a:p>
            <a:pPr marL="0" indent="0">
              <a:spcBef>
                <a:spcPts val="400"/>
              </a:spcBef>
              <a:buSzTx/>
              <a:buNone/>
              <a:defRPr sz="1800">
                <a:solidFill>
                  <a:srgbClr val="808080"/>
                </a:solidFill>
              </a:defRPr>
            </a:pPr>
            <a:endParaRPr>
              <a:solidFill>
                <a:srgbClr val="E2014D"/>
              </a:solidFill>
            </a:endParaRPr>
          </a:p>
          <a:p>
            <a:pPr marL="0" indent="0">
              <a:spcBef>
                <a:spcPts val="400"/>
              </a:spcBef>
              <a:buSzTx/>
              <a:buNone/>
              <a:defRPr sz="1800" b="1">
                <a:solidFill>
                  <a:srgbClr val="E2014D"/>
                </a:solidFill>
              </a:defRPr>
            </a:pPr>
            <a:r>
              <a:t>Edrychwch ar y lluniau:</a:t>
            </a:r>
          </a:p>
          <a:p>
            <a:pPr>
              <a:spcBef>
                <a:spcPts val="400"/>
              </a:spcBef>
              <a:buSzPct val="113000"/>
              <a:buBlip>
                <a:blip r:embed="rId3"/>
              </a:buBlip>
              <a:defRPr sz="1800">
                <a:solidFill>
                  <a:srgbClr val="808080"/>
                </a:solidFill>
              </a:defRPr>
            </a:pPr>
            <a:r>
              <a:t>Beth welwch chi?</a:t>
            </a:r>
          </a:p>
          <a:p>
            <a:pPr>
              <a:spcBef>
                <a:spcPts val="400"/>
              </a:spcBef>
              <a:buSzPct val="113000"/>
              <a:buBlip>
                <a:blip r:embed="rId3"/>
              </a:buBlip>
              <a:defRPr sz="1800">
                <a:solidFill>
                  <a:srgbClr val="808080"/>
                </a:solidFill>
              </a:defRPr>
            </a:pPr>
            <a:r>
              <a:t>Pa fath o heriau all wynebu ffermwyr sydd yn tyfu </a:t>
            </a:r>
            <a:br/>
            <a:r>
              <a:t>cnydau ar lethrau mynyddoedd yn Nepal?</a:t>
            </a:r>
          </a:p>
        </p:txBody>
      </p:sp>
      <p:pic>
        <p:nvPicPr>
          <p:cNvPr id="2688" name="image25.jpeg" descr="\\itdg-uk-data-01\user_mydocuments\brenhel\My Pictures\STC\5263029383_e2d0cd1078_z.jpg"/>
          <p:cNvPicPr>
            <a:picLocks noChangeAspect="1"/>
          </p:cNvPicPr>
          <p:nvPr/>
        </p:nvPicPr>
        <p:blipFill>
          <a:blip r:embed="rId4">
            <a:extLst/>
          </a:blip>
          <a:srcRect b="5"/>
          <a:stretch>
            <a:fillRect/>
          </a:stretch>
        </p:blipFill>
        <p:spPr>
          <a:xfrm>
            <a:off x="2555724" y="4077072"/>
            <a:ext cx="3213848" cy="2409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99" y="0"/>
                </a:moveTo>
                <a:cubicBezTo>
                  <a:pt x="1208" y="0"/>
                  <a:pt x="0" y="1612"/>
                  <a:pt x="0" y="3600"/>
                </a:cubicBezTo>
                <a:lnTo>
                  <a:pt x="0" y="21600"/>
                </a:lnTo>
                <a:lnTo>
                  <a:pt x="18901" y="21600"/>
                </a:lnTo>
                <a:cubicBezTo>
                  <a:pt x="20392" y="21600"/>
                  <a:pt x="21600" y="19988"/>
                  <a:pt x="21600" y="18000"/>
                </a:cubicBezTo>
                <a:lnTo>
                  <a:pt x="21600" y="0"/>
                </a:lnTo>
                <a:lnTo>
                  <a:pt x="2699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689" name="image26.jpeg" descr="C:\Users\brenhel\AppData\Local\Microsoft\Windows\Temporary Internet Files\Content.IE5\37D2J9YL\5263940332_048a40752d_z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36096" y="3356991"/>
            <a:ext cx="2952329" cy="2218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06" y="0"/>
                </a:moveTo>
                <a:cubicBezTo>
                  <a:pt x="1212" y="0"/>
                  <a:pt x="0" y="1612"/>
                  <a:pt x="0" y="3601"/>
                </a:cubicBezTo>
                <a:lnTo>
                  <a:pt x="0" y="21600"/>
                </a:lnTo>
                <a:lnTo>
                  <a:pt x="18894" y="21600"/>
                </a:lnTo>
                <a:cubicBezTo>
                  <a:pt x="20388" y="21600"/>
                  <a:pt x="21600" y="19988"/>
                  <a:pt x="21600" y="17999"/>
                </a:cubicBezTo>
                <a:lnTo>
                  <a:pt x="21600" y="0"/>
                </a:lnTo>
                <a:lnTo>
                  <a:pt x="2706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690" name="image23.gif" descr="tomato.gi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314778">
            <a:off x="7676691" y="2666685"/>
            <a:ext cx="1131852" cy="1035645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4" name="Shape 2694"/>
          <p:cNvSpPr>
            <a:spLocks noGrp="1"/>
          </p:cNvSpPr>
          <p:nvPr>
            <p:ph type="title"/>
          </p:nvPr>
        </p:nvSpPr>
        <p:spPr>
          <a:xfrm>
            <a:off x="762793" y="333375"/>
            <a:ext cx="6048376" cy="108426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t>Problem i ffermwyr…</a:t>
            </a:r>
          </a:p>
        </p:txBody>
      </p:sp>
      <p:sp>
        <p:nvSpPr>
          <p:cNvPr id="2695" name="Shape 2695"/>
          <p:cNvSpPr>
            <a:spLocks noGrp="1"/>
          </p:cNvSpPr>
          <p:nvPr>
            <p:ph type="body" idx="1"/>
          </p:nvPr>
        </p:nvSpPr>
        <p:spPr>
          <a:xfrm>
            <a:off x="755575" y="1196751"/>
            <a:ext cx="7776866" cy="5040537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800">
                <a:solidFill>
                  <a:srgbClr val="808080"/>
                </a:solidFill>
              </a:defRPr>
            </a:pPr>
            <a:r>
              <a:t>Mae llawer o ffermwyr yn Nepal yn tyfu cnydau ar lethrau’r mynyddoedd lle mae’r tir yn ffrwythlon. </a:t>
            </a:r>
          </a:p>
          <a:p>
            <a:pPr marL="0" indent="0">
              <a:buSzTx/>
              <a:buNone/>
              <a:defRPr sz="1800">
                <a:solidFill>
                  <a:srgbClr val="808080"/>
                </a:solidFill>
              </a:defRPr>
            </a:pPr>
            <a:endParaRPr/>
          </a:p>
          <a:p>
            <a:pPr marL="0" indent="0">
              <a:buSzTx/>
              <a:buNone/>
              <a:defRPr sz="1800">
                <a:solidFill>
                  <a:srgbClr val="808080"/>
                </a:solidFill>
              </a:defRPr>
            </a:pPr>
            <a:r>
              <a:t>Fodd bynnag, mae’r </a:t>
            </a:r>
            <a:r>
              <a:rPr b="1">
                <a:solidFill>
                  <a:srgbClr val="E1234D"/>
                </a:solidFill>
                <a:uFill>
                  <a:solidFill>
                    <a:srgbClr val="FF0000"/>
                  </a:solidFill>
                </a:uFill>
              </a:rPr>
              <a:t>marchnadoedd</a:t>
            </a:r>
            <a:r>
              <a:t> lle gall ffermwyr gael </a:t>
            </a:r>
            <a:r>
              <a:rPr b="1">
                <a:solidFill>
                  <a:srgbClr val="E1234D"/>
                </a:solidFill>
                <a:uFill>
                  <a:solidFill>
                    <a:srgbClr val="FF0000"/>
                  </a:solidFill>
                </a:uFill>
              </a:rPr>
              <a:t>pris da</a:t>
            </a: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t>am eu cynnyrch (gan gynnwys tomatos) ar waelod y mynydd ac ochr draw i’r afon.</a:t>
            </a:r>
          </a:p>
          <a:p>
            <a:pPr marL="0" indent="0">
              <a:buSzTx/>
              <a:buNone/>
              <a:defRPr sz="1800">
                <a:solidFill>
                  <a:srgbClr val="808080"/>
                </a:solidFill>
              </a:defRPr>
            </a:pPr>
            <a:endParaRPr/>
          </a:p>
          <a:p>
            <a:pPr marL="0" indent="0">
              <a:buSzTx/>
              <a:buNone/>
              <a:defRPr sz="1800">
                <a:solidFill>
                  <a:srgbClr val="808080"/>
                </a:solidFill>
              </a:defRPr>
            </a:pPr>
            <a:r>
              <a:t>Mae’n aml yn daith anodd o dair awr o gerdded i lawr llwybrau serth a pheryglus ac mae’r cynnyrch yn aml yn cael </a:t>
            </a:r>
          </a:p>
          <a:p>
            <a:pPr marL="0" indent="0">
              <a:buSzTx/>
              <a:buNone/>
              <a:defRPr sz="1800">
                <a:solidFill>
                  <a:srgbClr val="808080"/>
                </a:solidFill>
              </a:defRPr>
            </a:pPr>
            <a:r>
              <a:t>ei wasgu.</a:t>
            </a:r>
          </a:p>
        </p:txBody>
      </p:sp>
      <p:pic>
        <p:nvPicPr>
          <p:cNvPr id="2696" name="image17.jpeg" descr="\\itdg-uk-data-01\user_mydocuments\brenhel\My Pictures\New folder\5263930940_47e45f8950_z.jpg"/>
          <p:cNvPicPr>
            <a:picLocks noChangeAspect="1"/>
          </p:cNvPicPr>
          <p:nvPr/>
        </p:nvPicPr>
        <p:blipFill>
          <a:blip r:embed="rId2">
            <a:extLst/>
          </a:blip>
          <a:srcRect r="4"/>
          <a:stretch>
            <a:fillRect/>
          </a:stretch>
        </p:blipFill>
        <p:spPr>
          <a:xfrm>
            <a:off x="2483767" y="4149080"/>
            <a:ext cx="3431780" cy="2348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63" y="0"/>
                </a:moveTo>
                <a:cubicBezTo>
                  <a:pt x="1102" y="0"/>
                  <a:pt x="0" y="1611"/>
                  <a:pt x="0" y="3599"/>
                </a:cubicBezTo>
                <a:lnTo>
                  <a:pt x="0" y="21600"/>
                </a:lnTo>
                <a:lnTo>
                  <a:pt x="19137" y="21600"/>
                </a:lnTo>
                <a:cubicBezTo>
                  <a:pt x="20498" y="21600"/>
                  <a:pt x="21600" y="19986"/>
                  <a:pt x="21600" y="17998"/>
                </a:cubicBezTo>
                <a:lnTo>
                  <a:pt x="21600" y="0"/>
                </a:lnTo>
                <a:lnTo>
                  <a:pt x="2463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697" name="image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52120" y="3573016"/>
            <a:ext cx="2919361" cy="1944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96" y="0"/>
                </a:moveTo>
                <a:cubicBezTo>
                  <a:pt x="1072" y="0"/>
                  <a:pt x="0" y="1610"/>
                  <a:pt x="0" y="3598"/>
                </a:cubicBezTo>
                <a:lnTo>
                  <a:pt x="0" y="21600"/>
                </a:lnTo>
                <a:lnTo>
                  <a:pt x="19201" y="21600"/>
                </a:lnTo>
                <a:cubicBezTo>
                  <a:pt x="20525" y="21600"/>
                  <a:pt x="21600" y="19986"/>
                  <a:pt x="21600" y="17998"/>
                </a:cubicBezTo>
                <a:lnTo>
                  <a:pt x="21600" y="0"/>
                </a:lnTo>
                <a:lnTo>
                  <a:pt x="2396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698" name="image23.gif" descr="tomato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0868561">
            <a:off x="1500233" y="5481044"/>
            <a:ext cx="1131852" cy="1035645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0" name="image28.jpg" descr="squashed-tom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92080" y="908720"/>
            <a:ext cx="3024337" cy="2017232"/>
          </a:xfrm>
          <a:prstGeom prst="rect">
            <a:avLst/>
          </a:prstGeom>
          <a:ln w="12700">
            <a:miter lim="400000"/>
          </a:ln>
        </p:spPr>
      </p:pic>
      <p:sp>
        <p:nvSpPr>
          <p:cNvPr id="2701" name="Shape 27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t>Yr her i chi…</a:t>
            </a:r>
          </a:p>
        </p:txBody>
      </p:sp>
      <p:sp>
        <p:nvSpPr>
          <p:cNvPr id="2702" name="Shape 2702"/>
          <p:cNvSpPr>
            <a:spLocks noGrp="1"/>
          </p:cNvSpPr>
          <p:nvPr>
            <p:ph type="body" idx="1"/>
          </p:nvPr>
        </p:nvSpPr>
        <p:spPr>
          <a:xfrm>
            <a:off x="827583" y="1340767"/>
            <a:ext cx="7344817" cy="489652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400"/>
              </a:spcBef>
              <a:buSzTx/>
              <a:buNone/>
              <a:defRPr sz="1800">
                <a:solidFill>
                  <a:srgbClr val="808080"/>
                </a:solidFill>
              </a:defRPr>
            </a:pPr>
            <a:r>
              <a:t>Ffeindio ffordd i helpu ffermwyr Nepal gludo </a:t>
            </a:r>
          </a:p>
          <a:p>
            <a:pPr marL="0" indent="0">
              <a:spcBef>
                <a:spcPts val="400"/>
              </a:spcBef>
              <a:buSzTx/>
              <a:buNone/>
              <a:defRPr sz="1800">
                <a:solidFill>
                  <a:srgbClr val="808080"/>
                </a:solidFill>
              </a:defRPr>
            </a:pPr>
            <a:r>
              <a:t>eu tomatos i lawr y mynydd i’r farchnad. </a:t>
            </a:r>
          </a:p>
          <a:p>
            <a:pPr marL="0" indent="0">
              <a:spcBef>
                <a:spcPts val="400"/>
              </a:spcBef>
              <a:buSzTx/>
              <a:buNone/>
              <a:defRPr sz="1800">
                <a:solidFill>
                  <a:srgbClr val="808080"/>
                </a:solidFill>
              </a:defRPr>
            </a:pPr>
            <a:endParaRPr/>
          </a:p>
          <a:p>
            <a:pPr marL="0" indent="0">
              <a:spcBef>
                <a:spcPts val="400"/>
              </a:spcBef>
              <a:buSzTx/>
              <a:buNone/>
              <a:defRPr sz="1800">
                <a:solidFill>
                  <a:srgbClr val="808080"/>
                </a:solidFill>
              </a:defRPr>
            </a:pPr>
            <a:r>
              <a:rPr b="1">
                <a:solidFill>
                  <a:srgbClr val="E1234D"/>
                </a:solidFill>
                <a:uFill>
                  <a:solidFill>
                    <a:srgbClr val="FF0000"/>
                  </a:solidFill>
                </a:uFill>
              </a:rPr>
              <a:t>Dylunio, adeiladu a phrofi</a:t>
            </a: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</a:rPr>
              <a:t> </a:t>
            </a:r>
            <a:r>
              <a:t>model o system </a:t>
            </a:r>
          </a:p>
          <a:p>
            <a:pPr marL="0" indent="0">
              <a:spcBef>
                <a:spcPts val="400"/>
              </a:spcBef>
              <a:buSzTx/>
              <a:buNone/>
              <a:defRPr sz="1800">
                <a:solidFill>
                  <a:srgbClr val="808080"/>
                </a:solidFill>
              </a:defRPr>
            </a:pPr>
            <a:r>
              <a:t>sydd yn gallu symud tomatos mewn ffordd </a:t>
            </a:r>
          </a:p>
          <a:p>
            <a:pPr marL="0" indent="0">
              <a:spcBef>
                <a:spcPts val="400"/>
              </a:spcBef>
              <a:buSzTx/>
              <a:buNone/>
              <a:defRPr sz="1800">
                <a:solidFill>
                  <a:srgbClr val="808080"/>
                </a:solidFill>
              </a:defRPr>
            </a:pPr>
            <a:r>
              <a:t>sydd ddim yn mynd i’w troi nhw’n slwtsh!</a:t>
            </a:r>
            <a:endParaRPr sz="2200"/>
          </a:p>
          <a:p>
            <a:pPr marL="0" indent="0">
              <a:spcBef>
                <a:spcPts val="400"/>
              </a:spcBef>
              <a:buSzTx/>
              <a:buNone/>
              <a:defRPr sz="1800" b="1">
                <a:solidFill>
                  <a:srgbClr val="E2014D"/>
                </a:solidFill>
              </a:defRPr>
            </a:pPr>
            <a:endParaRPr sz="2200"/>
          </a:p>
          <a:p>
            <a:pPr marL="0" indent="0">
              <a:buSzTx/>
              <a:buNone/>
              <a:defRPr sz="2200"/>
            </a:pPr>
            <a:endParaRPr sz="2200"/>
          </a:p>
          <a:p>
            <a:pPr marL="0" indent="0">
              <a:spcBef>
                <a:spcPts val="400"/>
              </a:spcBef>
              <a:buSzTx/>
              <a:buNone/>
              <a:defRPr sz="1800" b="1">
                <a:solidFill>
                  <a:srgbClr val="E2014D"/>
                </a:solidFill>
              </a:defRPr>
            </a:pPr>
            <a:r>
              <a:t>Rhai rheolau</a:t>
            </a:r>
          </a:p>
          <a:p>
            <a:pPr>
              <a:spcBef>
                <a:spcPts val="400"/>
              </a:spcBef>
              <a:buSzPct val="116999"/>
              <a:buBlip>
                <a:blip r:embed="rId4"/>
              </a:buBlip>
              <a:defRPr sz="1800">
                <a:solidFill>
                  <a:srgbClr val="808080"/>
                </a:solidFill>
              </a:defRPr>
            </a:pPr>
            <a:r>
              <a:t>Mae’n rhaid i’r tomatos gael eu cludo o leiaf un metr, heb gyffwrdd y llawr.</a:t>
            </a:r>
          </a:p>
          <a:p>
            <a:pPr>
              <a:spcBef>
                <a:spcPts val="400"/>
              </a:spcBef>
              <a:buSzPct val="116999"/>
              <a:buBlip>
                <a:blip r:embed="rId4"/>
              </a:buBlip>
              <a:defRPr sz="1800">
                <a:solidFill>
                  <a:srgbClr val="808080"/>
                </a:solidFill>
              </a:defRPr>
            </a:pPr>
            <a:r>
              <a:t>Does dim hawl cyffwrdd â’r tomatos tra maen nhw’n symud nag eu taflu neu gwneud iddyn nhw ‘hedfan’ mewn unrhyw ffordd. Mae’n rhaid eu symud nhw o dan reolaeth.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6" name="Shape 2706"/>
          <p:cNvSpPr>
            <a:spLocks noGrp="1"/>
          </p:cNvSpPr>
          <p:nvPr>
            <p:ph type="title"/>
          </p:nvPr>
        </p:nvSpPr>
        <p:spPr>
          <a:xfrm>
            <a:off x="899591" y="413830"/>
            <a:ext cx="5904658" cy="638906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t>Yn Nepal…</a:t>
            </a:r>
          </a:p>
        </p:txBody>
      </p:sp>
      <p:sp>
        <p:nvSpPr>
          <p:cNvPr id="2707" name="Shape 2707"/>
          <p:cNvSpPr>
            <a:spLocks noGrp="1"/>
          </p:cNvSpPr>
          <p:nvPr>
            <p:ph type="body" idx="1"/>
          </p:nvPr>
        </p:nvSpPr>
        <p:spPr>
          <a:xfrm>
            <a:off x="827583" y="1237401"/>
            <a:ext cx="7416826" cy="4760014"/>
          </a:xfrm>
          <a:prstGeom prst="rect">
            <a:avLst/>
          </a:prstGeom>
        </p:spPr>
        <p:txBody>
          <a:bodyPr/>
          <a:lstStyle>
            <a:lvl1pPr algn="l">
              <a:spcBef>
                <a:spcPts val="400"/>
              </a:spcBef>
              <a:defRPr sz="1800">
                <a:solidFill>
                  <a:srgbClr val="808080"/>
                </a:solidFill>
              </a:defRPr>
            </a:lvl1pPr>
          </a:lstStyle>
          <a:p>
            <a:r>
              <a:t>Nawr eich bod wedi ceisio symud tomatos eich hunain, hoffem ddangos i chi sut mae Practical Action wedi gweithio gyda ffermwyr yn Nepal i ddatblygu systemau lein raff awyr i helpu ffermwyr i gludo eu cynnyrch i’r farchnad.</a:t>
            </a:r>
          </a:p>
        </p:txBody>
      </p:sp>
      <p:pic>
        <p:nvPicPr>
          <p:cNvPr id="2708" name="image29.jpg" descr="\\itdg-uk-data-01\user_mydocuments\brenhel\My Pictures\STC\5263645070_ba4749f0a7_z.jpg"/>
          <p:cNvPicPr>
            <a:picLocks noChangeAspect="1"/>
          </p:cNvPicPr>
          <p:nvPr/>
        </p:nvPicPr>
        <p:blipFill>
          <a:blip r:embed="rId2">
            <a:extLst/>
          </a:blip>
          <a:srcRect t="14123" r="387"/>
          <a:stretch>
            <a:fillRect/>
          </a:stretch>
        </p:blipFill>
        <p:spPr>
          <a:xfrm>
            <a:off x="4499991" y="3501008"/>
            <a:ext cx="4334273" cy="2808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332" y="0"/>
                </a:moveTo>
                <a:cubicBezTo>
                  <a:pt x="1044" y="0"/>
                  <a:pt x="0" y="1611"/>
                  <a:pt x="0" y="3599"/>
                </a:cubicBezTo>
                <a:lnTo>
                  <a:pt x="0" y="21600"/>
                </a:lnTo>
                <a:lnTo>
                  <a:pt x="19268" y="21600"/>
                </a:lnTo>
                <a:cubicBezTo>
                  <a:pt x="20556" y="21600"/>
                  <a:pt x="21600" y="19989"/>
                  <a:pt x="21600" y="18001"/>
                </a:cubicBezTo>
                <a:lnTo>
                  <a:pt x="21600" y="0"/>
                </a:lnTo>
                <a:lnTo>
                  <a:pt x="2332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709" name="image30.jpg" descr="C:\Users\brenhel\AppData\Local\Microsoft\Windows\Temporary Internet Files\Content.IE5\37D2J9YL\5263612062_1e912197a8_z.jpg"/>
          <p:cNvPicPr>
            <a:picLocks noChangeAspect="1"/>
          </p:cNvPicPr>
          <p:nvPr/>
        </p:nvPicPr>
        <p:blipFill>
          <a:blip r:embed="rId3">
            <a:extLst/>
          </a:blip>
          <a:srcRect r="6" b="2"/>
          <a:stretch>
            <a:fillRect/>
          </a:stretch>
        </p:blipFill>
        <p:spPr>
          <a:xfrm>
            <a:off x="2051719" y="2780927"/>
            <a:ext cx="2880123" cy="2160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00" y="0"/>
                </a:moveTo>
                <a:cubicBezTo>
                  <a:pt x="1208" y="0"/>
                  <a:pt x="0" y="1611"/>
                  <a:pt x="0" y="3599"/>
                </a:cubicBezTo>
                <a:lnTo>
                  <a:pt x="0" y="21600"/>
                </a:lnTo>
                <a:lnTo>
                  <a:pt x="18900" y="21600"/>
                </a:lnTo>
                <a:cubicBezTo>
                  <a:pt x="20392" y="21600"/>
                  <a:pt x="21600" y="19989"/>
                  <a:pt x="21600" y="18001"/>
                </a:cubicBezTo>
                <a:lnTo>
                  <a:pt x="21600" y="0"/>
                </a:lnTo>
                <a:lnTo>
                  <a:pt x="270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710" name="image23.gif" descr="tomato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314778">
            <a:off x="7304891" y="2774158"/>
            <a:ext cx="1131852" cy="1035645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2" name="Shape 27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t>Fideo</a:t>
            </a:r>
          </a:p>
        </p:txBody>
      </p:sp>
      <p:sp>
        <p:nvSpPr>
          <p:cNvPr id="2713" name="Shape 2713"/>
          <p:cNvSpPr/>
          <p:nvPr/>
        </p:nvSpPr>
        <p:spPr>
          <a:xfrm>
            <a:off x="899591" y="5013176"/>
            <a:ext cx="7632850" cy="934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 b="1">
                <a:solidFill>
                  <a:srgbClr val="E2014D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Sut mae system lein raff awyr yn gweithio.</a:t>
            </a:r>
          </a:p>
          <a:p>
            <a:pPr>
              <a:defRPr sz="2000" b="1">
                <a:solidFill>
                  <a:srgbClr val="E2014D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3"/>
              </a:rPr>
              <a:t>https://www.youtube.com/watch?v=YAtIBXvnWFo#t=66 </a:t>
            </a:r>
          </a:p>
        </p:txBody>
      </p:sp>
      <p:pic>
        <p:nvPicPr>
          <p:cNvPr id="2714" name="image31.jpg" descr="Pulley.jpg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971599" y="1052736"/>
            <a:ext cx="6768705" cy="37701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" y="0"/>
                </a:moveTo>
                <a:cubicBezTo>
                  <a:pt x="897" y="0"/>
                  <a:pt x="0" y="1611"/>
                  <a:pt x="0" y="3599"/>
                </a:cubicBezTo>
                <a:lnTo>
                  <a:pt x="0" y="21600"/>
                </a:lnTo>
                <a:lnTo>
                  <a:pt x="19595" y="21600"/>
                </a:lnTo>
                <a:cubicBezTo>
                  <a:pt x="20703" y="21600"/>
                  <a:pt x="21600" y="19987"/>
                  <a:pt x="21600" y="17998"/>
                </a:cubicBezTo>
                <a:lnTo>
                  <a:pt x="21600" y="0"/>
                </a:lnTo>
                <a:lnTo>
                  <a:pt x="2005" y="0"/>
                </a:lnTo>
                <a:close/>
              </a:path>
            </a:pathLst>
          </a:custGeom>
          <a:ln w="28575" cap="sq">
            <a:solidFill>
              <a:srgbClr val="E2014D"/>
            </a:solidFill>
            <a:miter/>
          </a:ln>
        </p:spPr>
      </p:pic>
      <p:pic>
        <p:nvPicPr>
          <p:cNvPr id="2715" name="image23.gif" descr="tomato.g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619489">
            <a:off x="7388448" y="5189087"/>
            <a:ext cx="993314" cy="908883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Shape 2719"/>
          <p:cNvSpPr/>
          <p:nvPr/>
        </p:nvSpPr>
        <p:spPr>
          <a:xfrm>
            <a:off x="2468337" y="4137703"/>
            <a:ext cx="4775425" cy="576065"/>
          </a:xfrm>
          <a:prstGeom prst="roundRect">
            <a:avLst>
              <a:gd name="adj" fmla="val 16667"/>
            </a:avLst>
          </a:prstGeom>
          <a:solidFill>
            <a:srgbClr val="E2014D"/>
          </a:solidFill>
          <a:ln>
            <a:noFil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marL="312039" indent="-312039" algn="ctr" defTabSz="832104">
              <a:spcBef>
                <a:spcPts val="600"/>
              </a:spcBef>
              <a:defRPr sz="2548"/>
            </a:pPr>
            <a:r>
              <a:rPr lang="en-GB" sz="3200" u="sng" dirty="0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/>
              </a:rPr>
              <a:t>practicalaction.org/stem</a:t>
            </a:r>
          </a:p>
        </p:txBody>
      </p:sp>
      <p:sp>
        <p:nvSpPr>
          <p:cNvPr id="2720" name="Shape 2720"/>
          <p:cNvSpPr>
            <a:spLocks noGrp="1"/>
          </p:cNvSpPr>
          <p:nvPr>
            <p:ph type="body" idx="1"/>
          </p:nvPr>
        </p:nvSpPr>
        <p:spPr>
          <a:xfrm>
            <a:off x="467544" y="405030"/>
            <a:ext cx="7992888" cy="3922490"/>
          </a:xfrm>
          <a:prstGeom prst="rect">
            <a:avLst/>
          </a:prstGeom>
        </p:spPr>
        <p:txBody>
          <a:bodyPr/>
          <a:lstStyle/>
          <a:p>
            <a:pPr marL="312039" indent="-312039" algn="ctr" defTabSz="832104">
              <a:spcBef>
                <a:spcPts val="600"/>
              </a:spcBef>
              <a:defRPr sz="2912"/>
            </a:pPr>
            <a:r>
              <a:rPr dirty="0" err="1"/>
              <a:t>Diolch</a:t>
            </a:r>
            <a:r>
              <a:rPr dirty="0"/>
              <a:t> am </a:t>
            </a:r>
            <a:r>
              <a:rPr dirty="0" err="1"/>
              <a:t>gymryd</a:t>
            </a:r>
            <a:r>
              <a:rPr dirty="0"/>
              <a:t> </a:t>
            </a:r>
            <a:r>
              <a:rPr dirty="0" err="1"/>
              <a:t>rhan</a:t>
            </a:r>
            <a:r>
              <a:rPr dirty="0"/>
              <a:t> </a:t>
            </a:r>
            <a:r>
              <a:rPr dirty="0" err="1"/>
              <a:t>yn</a:t>
            </a:r>
            <a:r>
              <a:rPr dirty="0"/>
              <a:t> </a:t>
            </a:r>
          </a:p>
          <a:p>
            <a:pPr marL="312039" indent="-312039" algn="ctr" defTabSz="832104">
              <a:spcBef>
                <a:spcPts val="600"/>
              </a:spcBef>
              <a:defRPr sz="2912"/>
            </a:pPr>
            <a:endParaRPr dirty="0"/>
          </a:p>
          <a:p>
            <a:pPr marL="312039" indent="-312039" algn="ctr" defTabSz="832104">
              <a:spcBef>
                <a:spcPts val="600"/>
              </a:spcBef>
              <a:defRPr sz="2912"/>
            </a:pPr>
            <a:endParaRPr dirty="0"/>
          </a:p>
          <a:p>
            <a:pPr marL="312039" indent="-312039" algn="ctr" defTabSz="832104">
              <a:spcBef>
                <a:spcPts val="600"/>
              </a:spcBef>
              <a:defRPr sz="2912"/>
            </a:pPr>
            <a:endParaRPr dirty="0"/>
          </a:p>
          <a:p>
            <a:pPr marL="312039" indent="-312039" algn="ctr" defTabSz="832104">
              <a:spcBef>
                <a:spcPts val="500"/>
              </a:spcBef>
              <a:defRPr sz="2184"/>
            </a:pPr>
            <a:endParaRPr dirty="0"/>
          </a:p>
          <a:p>
            <a:pPr marL="312039" indent="-312039" algn="ctr" defTabSz="832104">
              <a:spcBef>
                <a:spcPts val="500"/>
              </a:spcBef>
              <a:defRPr sz="2184"/>
            </a:pPr>
            <a:endParaRPr dirty="0"/>
          </a:p>
          <a:p>
            <a:pPr marL="312039" indent="-312039" algn="ctr" defTabSz="832104">
              <a:spcBef>
                <a:spcPts val="500"/>
              </a:spcBef>
              <a:defRPr sz="2184"/>
            </a:pPr>
            <a:r>
              <a:rPr dirty="0"/>
              <a:t>Am </a:t>
            </a:r>
            <a:r>
              <a:rPr dirty="0" err="1"/>
              <a:t>fwy</a:t>
            </a:r>
            <a:r>
              <a:rPr dirty="0"/>
              <a:t> o </a:t>
            </a:r>
            <a:r>
              <a:rPr dirty="0" err="1"/>
              <a:t>heriau</a:t>
            </a:r>
            <a:r>
              <a:rPr dirty="0"/>
              <a:t> </a:t>
            </a:r>
            <a:r>
              <a:rPr dirty="0" err="1"/>
              <a:t>ewch</a:t>
            </a:r>
            <a:r>
              <a:rPr dirty="0"/>
              <a:t> i:</a:t>
            </a:r>
          </a:p>
          <a:p>
            <a:pPr marL="312039" indent="-312039" algn="ctr" defTabSz="832104">
              <a:spcBef>
                <a:spcPts val="600"/>
              </a:spcBef>
              <a:defRPr sz="910"/>
            </a:pPr>
            <a:endParaRPr dirty="0"/>
          </a:p>
        </p:txBody>
      </p:sp>
      <p:pic>
        <p:nvPicPr>
          <p:cNvPr id="2721" name="image23.gif" descr="tomato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0694289">
            <a:off x="508377" y="4109410"/>
            <a:ext cx="1321002" cy="1208717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2722" name="image23.gif" descr="tomato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19489">
            <a:off x="7841560" y="302301"/>
            <a:ext cx="993314" cy="908883"/>
          </a:xfrm>
          <a:prstGeom prst="rect">
            <a:avLst/>
          </a:prstGeom>
          <a:ln w="12700">
            <a:miter lim="400000"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</p:spPr>
      </p:pic>
      <p:pic>
        <p:nvPicPr>
          <p:cNvPr id="2723" name="image19.png" descr="\\practa-uk-pro1\user_mydocuments\brenhel\My Pictures\logos\EC fla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3779" y="5661247"/>
            <a:ext cx="1058417" cy="70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4" name="tomato-WELSH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25062" y="973531"/>
            <a:ext cx="3077851" cy="22662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GLP Science">
  <a:themeElements>
    <a:clrScheme name="GLP Scien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GLP Scien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GLP 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LP Science">
  <a:themeElements>
    <a:clrScheme name="GLP Scien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GLP Scien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GLP Scie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500</Words>
  <Application>Microsoft Office PowerPoint</Application>
  <PresentationFormat>On-screen Show (4:3)</PresentationFormat>
  <Paragraphs>51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</vt:lpstr>
      <vt:lpstr>GLP Science</vt:lpstr>
      <vt:lpstr>Her i gludo tomatos i lawr ochr mynydd heb iddyn nhw droi’n slwtsh!</vt:lpstr>
      <vt:lpstr>Nepal</vt:lpstr>
      <vt:lpstr>Ffermio yn y mynyddoedd</vt:lpstr>
      <vt:lpstr>Problem i ffermwyr…</vt:lpstr>
      <vt:lpstr>Yr her i chi…</vt:lpstr>
      <vt:lpstr>Yn Nepal…</vt:lpstr>
      <vt:lpstr>Fideo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 i gludo tomatos i lawr ochr mynydd heb iddyn nhw droi’n slwtsh!</dc:title>
  <dc:creator>Julie Brown</dc:creator>
  <cp:lastModifiedBy>Julie Brown</cp:lastModifiedBy>
  <cp:revision>2</cp:revision>
  <dcterms:modified xsi:type="dcterms:W3CDTF">2017-09-07T13:02:46Z</dcterms:modified>
</cp:coreProperties>
</file>