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63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51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16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25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2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51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9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11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58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3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06E5-347F-4FBD-922F-9FDDF11E3E38}" type="datetimeFigureOut">
              <a:rPr lang="en-GB" smtClean="0"/>
              <a:t>31/08/2014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4F7C6-DCAB-41A8-880E-85B3DFF22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4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/>
              <a:t>Retail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54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sz="7200"/>
              <a:t>Entertainment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01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sz="7200"/>
              <a:t>Communication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9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GB" sz="7200"/>
              <a:t>Education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25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Retail</vt:lpstr>
      <vt:lpstr>Entertainment</vt:lpstr>
      <vt:lpstr>Communication</vt:lpstr>
      <vt:lpstr>Education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SBH1</dc:creator>
  <cp:lastModifiedBy>SBH1</cp:lastModifiedBy>
  <cp:revision>4</cp:revision>
  <dcterms:created xsi:type="dcterms:W3CDTF">2014-08-31T11:03:03Z</dcterms:created>
  <dcterms:modified xsi:type="dcterms:W3CDTF">2014-08-31T11:05:34Z</dcterms:modified>
</cp:coreProperties>
</file>