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96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7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238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21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73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170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836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11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508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77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34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96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1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13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94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5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BF6FA-35AE-4624-BE1E-E9F1A5FD3403}" type="datetimeFigureOut">
              <a:rPr lang="en-GB" smtClean="0"/>
              <a:pPr/>
              <a:t>28/11/2016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A8572DF-AF0B-4B5C-814D-E0C77E93CF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36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/>
              <a:t>Classification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97181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Kingdoms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526" y="1506641"/>
            <a:ext cx="7038474" cy="46623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96535" y="4656820"/>
            <a:ext cx="1351039" cy="1261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66511" y="3296703"/>
            <a:ext cx="3845958" cy="1261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59351" y="3287696"/>
            <a:ext cx="4332332" cy="783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40415" y="4656820"/>
            <a:ext cx="1441108" cy="1261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age 1-Lion_1400101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563" y="4697539"/>
            <a:ext cx="1284612" cy="902524"/>
          </a:xfrm>
          <a:prstGeom prst="rect">
            <a:avLst/>
          </a:prstGeom>
        </p:spPr>
      </p:pic>
      <p:pic>
        <p:nvPicPr>
          <p:cNvPr id="15" name="Picture 14" descr="Page 1-Fungi_1282909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249" y="3300981"/>
            <a:ext cx="1440319" cy="755368"/>
          </a:xfrm>
          <a:prstGeom prst="rect">
            <a:avLst/>
          </a:prstGeom>
        </p:spPr>
      </p:pic>
      <p:pic>
        <p:nvPicPr>
          <p:cNvPr id="16" name="Picture 15" descr="Page 1-Monera_1407715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651" y="3304197"/>
            <a:ext cx="1383136" cy="740120"/>
          </a:xfrm>
          <a:prstGeom prst="rect">
            <a:avLst/>
          </a:prstGeom>
        </p:spPr>
      </p:pic>
      <p:pic>
        <p:nvPicPr>
          <p:cNvPr id="17" name="Picture 16" descr="Page 1-Plants_14643095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359" y="3313062"/>
            <a:ext cx="1353591" cy="731255"/>
          </a:xfrm>
          <a:prstGeom prst="rect">
            <a:avLst/>
          </a:prstGeom>
        </p:spPr>
      </p:pic>
      <p:pic>
        <p:nvPicPr>
          <p:cNvPr id="18" name="Picture 17" descr="Page 1-Protists_14950088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841" y="4662730"/>
            <a:ext cx="1314618" cy="9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9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Phylum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Does</a:t>
            </a:r>
            <a:r>
              <a:rPr lang="en-GB" sz="3200" dirty="0" smtClean="0"/>
              <a:t> </a:t>
            </a:r>
            <a:r>
              <a:rPr lang="en-GB" sz="3200" dirty="0" smtClean="0"/>
              <a:t>the animal have a back bone?</a:t>
            </a:r>
          </a:p>
          <a:p>
            <a:r>
              <a:rPr lang="en-GB" sz="3200" dirty="0" smtClean="0"/>
              <a:t>If yes - </a:t>
            </a:r>
            <a:r>
              <a:rPr lang="en-GB" sz="3200" dirty="0" smtClean="0"/>
              <a:t>it is a vertebrate.</a:t>
            </a:r>
          </a:p>
          <a:p>
            <a:r>
              <a:rPr lang="en-GB" sz="3200" dirty="0" smtClean="0"/>
              <a:t>If </a:t>
            </a:r>
            <a:r>
              <a:rPr lang="en-GB" sz="3200" dirty="0" smtClean="0"/>
              <a:t>not - </a:t>
            </a:r>
            <a:r>
              <a:rPr lang="en-GB" sz="3200" dirty="0" smtClean="0"/>
              <a:t>it is an invertebrate. 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1" y="3276306"/>
            <a:ext cx="2863516" cy="2863516"/>
          </a:xfrm>
          <a:prstGeom prst="rect">
            <a:avLst/>
          </a:prstGeom>
        </p:spPr>
      </p:pic>
      <p:pic>
        <p:nvPicPr>
          <p:cNvPr id="5" name="Picture 4" descr="Page 2-Backbone_1499386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662" y="2873357"/>
            <a:ext cx="2263426" cy="34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2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dirty="0" smtClean="0"/>
              <a:t>We know it is an invertebrate- the classes are:</a:t>
            </a:r>
          </a:p>
          <a:p>
            <a:r>
              <a:rPr lang="en-GB" dirty="0" smtClean="0"/>
              <a:t>Protozoa - </a:t>
            </a:r>
            <a:r>
              <a:rPr lang="en-GB" dirty="0" smtClean="0"/>
              <a:t>single celled organisms</a:t>
            </a:r>
          </a:p>
          <a:p>
            <a:r>
              <a:rPr lang="en-GB" dirty="0" smtClean="0"/>
              <a:t>Coelenterates - </a:t>
            </a:r>
            <a:r>
              <a:rPr lang="en-GB" dirty="0" smtClean="0"/>
              <a:t>soft bodies, stinging cells</a:t>
            </a:r>
          </a:p>
          <a:p>
            <a:r>
              <a:rPr lang="en-GB" dirty="0" smtClean="0"/>
              <a:t>Flatworms - </a:t>
            </a:r>
            <a:r>
              <a:rPr lang="en-GB" dirty="0" smtClean="0"/>
              <a:t>simple and soft bodies</a:t>
            </a:r>
          </a:p>
          <a:p>
            <a:r>
              <a:rPr lang="en-GB" dirty="0" smtClean="0"/>
              <a:t>Annelid </a:t>
            </a:r>
            <a:r>
              <a:rPr lang="en-GB" dirty="0" smtClean="0"/>
              <a:t>worm - </a:t>
            </a:r>
            <a:r>
              <a:rPr lang="en-GB" dirty="0" smtClean="0"/>
              <a:t>segmented bodies</a:t>
            </a:r>
          </a:p>
          <a:p>
            <a:r>
              <a:rPr lang="en-GB" dirty="0" smtClean="0"/>
              <a:t>Molluscs - </a:t>
            </a:r>
            <a:r>
              <a:rPr lang="en-GB" dirty="0" smtClean="0"/>
              <a:t>soft bodies, most have shells</a:t>
            </a:r>
          </a:p>
          <a:p>
            <a:r>
              <a:rPr lang="en-GB" dirty="0" smtClean="0"/>
              <a:t>Arthropods - </a:t>
            </a:r>
            <a:r>
              <a:rPr lang="en-GB" dirty="0"/>
              <a:t>h</a:t>
            </a:r>
            <a:r>
              <a:rPr lang="en-GB" dirty="0" smtClean="0"/>
              <a:t>ard </a:t>
            </a:r>
            <a:r>
              <a:rPr lang="en-GB" dirty="0" smtClean="0"/>
              <a:t>external skeleton and jointed limbs</a:t>
            </a:r>
          </a:p>
          <a:p>
            <a:r>
              <a:rPr lang="en-GB" dirty="0" smtClean="0"/>
              <a:t>Echinoderms - </a:t>
            </a:r>
            <a:r>
              <a:rPr lang="en-GB" dirty="0" smtClean="0"/>
              <a:t>spiny sea creatures</a:t>
            </a:r>
            <a:endParaRPr lang="en-GB" dirty="0"/>
          </a:p>
        </p:txBody>
      </p:sp>
      <p:pic>
        <p:nvPicPr>
          <p:cNvPr id="4" name="Picture 3" descr="Page 3-Protozoa_52774462.jpg"/>
          <p:cNvPicPr>
            <a:picLocks noChangeAspect="1"/>
          </p:cNvPicPr>
          <p:nvPr/>
        </p:nvPicPr>
        <p:blipFill>
          <a:blip r:embed="rId2"/>
          <a:srcRect r="20472"/>
          <a:stretch>
            <a:fillRect/>
          </a:stretch>
        </p:blipFill>
        <p:spPr>
          <a:xfrm>
            <a:off x="9250394" y="2952750"/>
            <a:ext cx="1068875" cy="755650"/>
          </a:xfrm>
          <a:prstGeom prst="rect">
            <a:avLst/>
          </a:prstGeom>
        </p:spPr>
      </p:pic>
      <p:pic>
        <p:nvPicPr>
          <p:cNvPr id="5" name="Picture 4" descr="Page 3-Coelenterates_1541281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916" y="2952750"/>
            <a:ext cx="1058333" cy="755650"/>
          </a:xfrm>
          <a:prstGeom prst="rect">
            <a:avLst/>
          </a:prstGeom>
        </p:spPr>
      </p:pic>
      <p:pic>
        <p:nvPicPr>
          <p:cNvPr id="6" name="Picture 5" descr="Page 3-Flatworms_64865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650" y="3837516"/>
            <a:ext cx="1047750" cy="766233"/>
          </a:xfrm>
          <a:prstGeom prst="rect">
            <a:avLst/>
          </a:prstGeom>
        </p:spPr>
      </p:pic>
      <p:pic>
        <p:nvPicPr>
          <p:cNvPr id="7" name="Picture 6" descr="Page 3-Annelid Worm_111487388.jpg"/>
          <p:cNvPicPr>
            <a:picLocks noChangeAspect="1"/>
          </p:cNvPicPr>
          <p:nvPr/>
        </p:nvPicPr>
        <p:blipFill>
          <a:blip r:embed="rId5"/>
          <a:srcRect r="7874"/>
          <a:stretch>
            <a:fillRect/>
          </a:stretch>
        </p:blipFill>
        <p:spPr>
          <a:xfrm>
            <a:off x="10464799" y="3841750"/>
            <a:ext cx="1061786" cy="768350"/>
          </a:xfrm>
          <a:prstGeom prst="rect">
            <a:avLst/>
          </a:prstGeom>
        </p:spPr>
      </p:pic>
      <p:pic>
        <p:nvPicPr>
          <p:cNvPr id="8" name="Picture 7" descr="Page 3-Molluscs_1534392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950" y="4730750"/>
            <a:ext cx="1060450" cy="768350"/>
          </a:xfrm>
          <a:prstGeom prst="rect">
            <a:avLst/>
          </a:prstGeom>
        </p:spPr>
      </p:pic>
      <p:pic>
        <p:nvPicPr>
          <p:cNvPr id="9" name="Picture 8" descr="Page 3-Arthopods_7035766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1" y="4730750"/>
            <a:ext cx="1047750" cy="755650"/>
          </a:xfrm>
          <a:prstGeom prst="rect">
            <a:avLst/>
          </a:prstGeom>
        </p:spPr>
      </p:pic>
      <p:pic>
        <p:nvPicPr>
          <p:cNvPr id="10" name="Picture 9" descr="Page 3-Echinoderms_8005106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9250" y="5602817"/>
            <a:ext cx="10858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0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have identified our animal as an arthropod. Which order is it from?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382" y="3116157"/>
            <a:ext cx="1444554" cy="1812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925" y="3176461"/>
            <a:ext cx="1227033" cy="1776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48" y="3194986"/>
            <a:ext cx="1178537" cy="1761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640" y="3167060"/>
            <a:ext cx="1303360" cy="1795445"/>
          </a:xfrm>
          <a:prstGeom prst="rect">
            <a:avLst/>
          </a:prstGeom>
        </p:spPr>
      </p:pic>
      <p:pic>
        <p:nvPicPr>
          <p:cNvPr id="8" name="Picture 7" descr="Page 4-Arachnids_12732824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303" y="3035300"/>
            <a:ext cx="1453137" cy="1066800"/>
          </a:xfrm>
          <a:prstGeom prst="rect">
            <a:avLst/>
          </a:prstGeom>
        </p:spPr>
      </p:pic>
      <p:pic>
        <p:nvPicPr>
          <p:cNvPr id="9" name="Picture 8" descr="Page 4-Crustaceans_13936124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301" y="3037417"/>
            <a:ext cx="1250950" cy="994834"/>
          </a:xfrm>
          <a:prstGeom prst="rect">
            <a:avLst/>
          </a:prstGeom>
        </p:spPr>
      </p:pic>
      <p:pic>
        <p:nvPicPr>
          <p:cNvPr id="10" name="Picture 9" descr="Page 4-Insects_126496301.jpg"/>
          <p:cNvPicPr>
            <a:picLocks noChangeAspect="1"/>
          </p:cNvPicPr>
          <p:nvPr/>
        </p:nvPicPr>
        <p:blipFill>
          <a:blip r:embed="rId8"/>
          <a:srcRect t="5512"/>
          <a:stretch>
            <a:fillRect/>
          </a:stretch>
        </p:blipFill>
        <p:spPr>
          <a:xfrm>
            <a:off x="6858000" y="3028950"/>
            <a:ext cx="1187450" cy="1028700"/>
          </a:xfrm>
          <a:prstGeom prst="rect">
            <a:avLst/>
          </a:prstGeom>
        </p:spPr>
      </p:pic>
      <p:pic>
        <p:nvPicPr>
          <p:cNvPr id="11" name="Picture 10" descr="Page 4-Myriapods_141437663.jpg"/>
          <p:cNvPicPr>
            <a:picLocks noChangeAspect="1"/>
          </p:cNvPicPr>
          <p:nvPr/>
        </p:nvPicPr>
        <p:blipFill>
          <a:blip r:embed="rId9"/>
          <a:srcRect r="14961"/>
          <a:stretch>
            <a:fillRect/>
          </a:stretch>
        </p:blipFill>
        <p:spPr>
          <a:xfrm>
            <a:off x="8975724" y="3028950"/>
            <a:ext cx="1309510" cy="10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0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Family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Within the insect order there are lots of different families. </a:t>
            </a:r>
          </a:p>
          <a:p>
            <a:r>
              <a:rPr lang="en-GB" dirty="0" smtClean="0"/>
              <a:t>These include flies, butterflies and moths, stick insects and grasshoppers and beetles.</a:t>
            </a:r>
          </a:p>
          <a:p>
            <a:r>
              <a:rPr lang="en-GB" dirty="0" smtClean="0"/>
              <a:t>A </a:t>
            </a:r>
            <a:r>
              <a:rPr lang="en-GB" dirty="0" smtClean="0"/>
              <a:t>beetle is described as an insect that has forewings which are typically modified into hard wing cases that cover and protect the hindwings and abdomen.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049" y="493293"/>
            <a:ext cx="1603564" cy="1497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048" y="5173985"/>
            <a:ext cx="2008932" cy="1474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25" y="5173985"/>
            <a:ext cx="1904760" cy="1474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71" y="241360"/>
            <a:ext cx="2236324" cy="1576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72" y="5116844"/>
            <a:ext cx="2297423" cy="1531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782" y="5114513"/>
            <a:ext cx="1740222" cy="15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7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589" y="0"/>
            <a:ext cx="3416969" cy="680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93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</TotalTime>
  <Words>152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Wisp</vt:lpstr>
      <vt:lpstr>Classification</vt:lpstr>
      <vt:lpstr>Kingdoms</vt:lpstr>
      <vt:lpstr>Phylum</vt:lpstr>
      <vt:lpstr>Class</vt:lpstr>
      <vt:lpstr>Order</vt:lpstr>
      <vt:lpstr>Family</vt:lpstr>
      <vt:lpstr>PowerPoint Presentation</vt:lpstr>
    </vt:vector>
  </TitlesOfParts>
  <Company>Myscience.co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</dc:title>
  <dc:creator>Karen Brunyee</dc:creator>
  <cp:lastModifiedBy>Hannah Copestake</cp:lastModifiedBy>
  <cp:revision>5</cp:revision>
  <dcterms:created xsi:type="dcterms:W3CDTF">2016-11-16T16:33:52Z</dcterms:created>
  <dcterms:modified xsi:type="dcterms:W3CDTF">2016-11-28T13:52:37Z</dcterms:modified>
</cp:coreProperties>
</file>