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64" r:id="rId3"/>
    <p:sldId id="266" r:id="rId4"/>
    <p:sldId id="261" r:id="rId5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194" autoAdjust="0"/>
  </p:normalViewPr>
  <p:slideViewPr>
    <p:cSldViewPr snapToGrid="0">
      <p:cViewPr varScale="1">
        <p:scale>
          <a:sx n="55" d="100"/>
          <a:sy n="55" d="100"/>
        </p:scale>
        <p:origin x="12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F54CF0E8-9E28-4EDB-BA99-612A0FB96996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FABA043-61E0-41F3-9D41-ABE8121EF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828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B0F4A9D-0846-4345-B991-C8C368B5F00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8F84D4E-A811-402F-A9C1-901058D76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836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1- 10</a:t>
            </a:r>
          </a:p>
          <a:p>
            <a:r>
              <a:rPr lang="en-GB" dirty="0"/>
              <a:t>10-20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4D4E-A811-402F-A9C1-901058D76D4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396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17A-5179-497B-B90A-3B10B2D7066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F6BB-8BAD-4FAD-B8FD-0645BF2B6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0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17A-5179-497B-B90A-3B10B2D7066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F6BB-8BAD-4FAD-B8FD-0645BF2B6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5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17A-5179-497B-B90A-3B10B2D7066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F6BB-8BAD-4FAD-B8FD-0645BF2B6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25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17A-5179-497B-B90A-3B10B2D7066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F6BB-8BAD-4FAD-B8FD-0645BF2B6C2F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2036D3-932F-4E90-AB88-2819AE489B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405" y="168743"/>
            <a:ext cx="2015761" cy="101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40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17A-5179-497B-B90A-3B10B2D7066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F6BB-8BAD-4FAD-B8FD-0645BF2B6C2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6D1475-46DB-4E56-A581-F7CEF76EFC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405" y="168743"/>
            <a:ext cx="2015761" cy="101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99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17A-5179-497B-B90A-3B10B2D7066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F6BB-8BAD-4FAD-B8FD-0645BF2B6C2F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459561-CE84-4D47-A3E2-C7A945F480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405" y="168743"/>
            <a:ext cx="2015761" cy="101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53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17A-5179-497B-B90A-3B10B2D7066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F6BB-8BAD-4FAD-B8FD-0645BF2B6C2F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0E4560-51C8-44EF-9BE2-B7A1144BA0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405" y="168743"/>
            <a:ext cx="2015761" cy="101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5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17A-5179-497B-B90A-3B10B2D7066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F6BB-8BAD-4FAD-B8FD-0645BF2B6C2F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76857A-C96E-41EE-AD26-2D4B6E03DB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405" y="168743"/>
            <a:ext cx="2015761" cy="101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0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17A-5179-497B-B90A-3B10B2D7066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F6BB-8BAD-4FAD-B8FD-0645BF2B6C2F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3D8C46-ADBE-4A44-B49B-2DA717EF32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405" y="168743"/>
            <a:ext cx="2015761" cy="101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3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17A-5179-497B-B90A-3B10B2D7066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F6BB-8BAD-4FAD-B8FD-0645BF2B6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30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17A-5179-497B-B90A-3B10B2D7066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F6BB-8BAD-4FAD-B8FD-0645BF2B6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54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C117A-5179-497B-B90A-3B10B2D70660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AF6BB-8BAD-4FAD-B8FD-0645BF2B6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44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dK5WOq0AyU" TargetMode="External"/><Relationship Id="rId2" Type="http://schemas.openxmlformats.org/officeDocument/2006/relationships/hyperlink" Target="http://www.bbc.co.uk/programmes/b00p693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016"/>
            <a:ext cx="10515600" cy="1325563"/>
          </a:xfrm>
        </p:spPr>
        <p:txBody>
          <a:bodyPr/>
          <a:lstStyle/>
          <a:p>
            <a:r>
              <a:rPr lang="en-GB" dirty="0"/>
              <a:t>Making Squares</a:t>
            </a:r>
          </a:p>
        </p:txBody>
      </p:sp>
      <p:sp>
        <p:nvSpPr>
          <p:cNvPr id="4" name="Oval 3"/>
          <p:cNvSpPr/>
          <p:nvPr/>
        </p:nvSpPr>
        <p:spPr>
          <a:xfrm>
            <a:off x="1371601" y="1354014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069121" y="1354013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386254" y="1984495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086706" y="1984495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598986" y="1354014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296506" y="1354013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613639" y="1984495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314091" y="1984495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613639" y="2614976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314091" y="2614976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014543" y="1354013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032128" y="1984495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032128" y="2614976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201152"/>
              </p:ext>
            </p:extLst>
          </p:nvPr>
        </p:nvGraphicFramePr>
        <p:xfrm>
          <a:off x="422031" y="4009586"/>
          <a:ext cx="11148645" cy="1361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3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5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5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0856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30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Number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en-GB" sz="3200" baseline="30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en-GB" sz="3200" baseline="30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GB" sz="3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en-GB" sz="3200" baseline="30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GB" sz="3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en-GB" sz="3200" baseline="30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GB" sz="3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85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square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2031" y="5407220"/>
            <a:ext cx="4041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you notice?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2031" y="5991995"/>
            <a:ext cx="5483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you describe a rule?</a:t>
            </a:r>
          </a:p>
        </p:txBody>
      </p:sp>
      <p:sp>
        <p:nvSpPr>
          <p:cNvPr id="21" name="Oval 20"/>
          <p:cNvSpPr/>
          <p:nvPr/>
        </p:nvSpPr>
        <p:spPr>
          <a:xfrm>
            <a:off x="5750165" y="1354013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767750" y="1984495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767750" y="2614976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3596054" y="3271439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96506" y="3271439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5014543" y="3271439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5750165" y="3271439"/>
            <a:ext cx="668216" cy="5978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27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your rule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01262" y="2989385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9801" y="475957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1" y="3635716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2047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3000" y="5698197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83062" y="443640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4863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226062" y="276762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1225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885092" y="151877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of these numbers is a square number. Can you work out which one? 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1414368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your rule to solve my problem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690688"/>
            <a:ext cx="10515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square sun terrace has 1296 1m x 1m square slabs. I want to make it a bit bigger.</a:t>
            </a:r>
          </a:p>
          <a:p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many new slabs do I need to buy to make my terrace the next possible biggest square?</a:t>
            </a:r>
          </a:p>
          <a:p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many slabs will be sun terrace have when I have laid them?</a:t>
            </a:r>
          </a:p>
        </p:txBody>
      </p:sp>
    </p:spTree>
    <p:extLst>
      <p:ext uri="{BB962C8B-B14F-4D97-AF65-F5344CB8AC3E}">
        <p14:creationId xmlns:p14="http://schemas.microsoft.com/office/powerpoint/2010/main" val="1894512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http://www.bbc.co.uk/programmes/b00p693b</a:t>
            </a:r>
            <a:r>
              <a:rPr lang="en-GB" dirty="0"/>
              <a:t> In Our Time</a:t>
            </a:r>
          </a:p>
          <a:p>
            <a:endParaRPr lang="en-GB" dirty="0"/>
          </a:p>
          <a:p>
            <a:r>
              <a:rPr lang="en-GB" dirty="0">
                <a:hlinkClick r:id="rId3"/>
              </a:rPr>
              <a:t>https://</a:t>
            </a:r>
            <a:r>
              <a:rPr lang="en-GB">
                <a:hlinkClick r:id="rId3"/>
              </a:rPr>
              <a:t>www.youtube.com/watch?v=fdK5WOq0AyU</a:t>
            </a:r>
            <a:r>
              <a:rPr lang="en-GB"/>
              <a:t> Pythagorean Tree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129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147</Words>
  <Application>Microsoft Office PowerPoint</Application>
  <PresentationFormat>Widescreen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Making Squares</vt:lpstr>
      <vt:lpstr>Use your rule</vt:lpstr>
      <vt:lpstr>Use your rule to solve my problem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Jacques</dc:creator>
  <cp:lastModifiedBy>Laurie Jacques</cp:lastModifiedBy>
  <cp:revision>34</cp:revision>
  <cp:lastPrinted>2017-06-08T07:55:57Z</cp:lastPrinted>
  <dcterms:created xsi:type="dcterms:W3CDTF">2017-06-07T12:11:21Z</dcterms:created>
  <dcterms:modified xsi:type="dcterms:W3CDTF">2018-09-25T12:14:29Z</dcterms:modified>
</cp:coreProperties>
</file>