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62" autoAdjust="0"/>
  </p:normalViewPr>
  <p:slideViewPr>
    <p:cSldViewPr snapToGrid="0">
      <p:cViewPr varScale="1">
        <p:scale>
          <a:sx n="64" d="100"/>
          <a:sy n="64" d="100"/>
        </p:scale>
        <p:origin x="9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D074F-2C70-482A-B1F1-A48F7E7D972E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0B382-7217-4D4C-90E5-E69C0F81D3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8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50888" indent="-287338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54113" indent="-230188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17663" indent="-230188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79625" indent="-230188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F0744BE5-7AFE-4D60-880E-D8A8D188F278}" type="slidenum">
              <a:rPr lang="en-GB" altLang="en-US" sz="1200" smtClean="0">
                <a:latin typeface="Arial" panose="020B0604020202020204" pitchFamily="34" charset="0"/>
              </a:rPr>
              <a:pPr/>
              <a:t>2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7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FE8B7E-C1AF-4EF2-95A6-D30BA9F8C7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603" y="281115"/>
            <a:ext cx="167640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92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19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C019DE-978F-40D8-8A4F-65959A462D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603" y="281115"/>
            <a:ext cx="167640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3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C38E00-AC88-4957-8C35-05A874233C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603" y="281115"/>
            <a:ext cx="167640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0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04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5176CA-D486-4D21-9DFC-194664D9FD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603" y="281115"/>
            <a:ext cx="167640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0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1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93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DEAC8-9096-44A0-9D3D-08DF18C037E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D9AE-43C6-4F72-8BF4-6773F8AD13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67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Codebreakers</a:t>
            </a:r>
          </a:p>
        </p:txBody>
      </p:sp>
    </p:spTree>
    <p:extLst>
      <p:ext uri="{BB962C8B-B14F-4D97-AF65-F5344CB8AC3E}">
        <p14:creationId xmlns:p14="http://schemas.microsoft.com/office/powerpoint/2010/main" val="208234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ction Button: Forward or Next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16951" y="5084764"/>
            <a:ext cx="1439863" cy="865187"/>
          </a:xfrm>
          <a:prstGeom prst="actionButtonForwardNex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2253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26" y="0"/>
            <a:ext cx="5763359" cy="687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89785" y="1815123"/>
            <a:ext cx="56739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There 6 different numbers, represented with 5 different scripts.</a:t>
            </a:r>
          </a:p>
          <a:p>
            <a:r>
              <a:rPr lang="en-GB" sz="4400" dirty="0"/>
              <a:t>Can you work out which symbols represent which numbers?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9785" y="195980"/>
            <a:ext cx="51900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Decrypting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3F4B6B-7816-41EC-82B8-3E77E4ED56C1}"/>
              </a:ext>
            </a:extLst>
          </p:cNvPr>
          <p:cNvSpPr txBox="1"/>
          <p:nvPr/>
        </p:nvSpPr>
        <p:spPr>
          <a:xfrm>
            <a:off x="6325849" y="5970107"/>
            <a:ext cx="505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Smile Mathematics 1931 “Which Scripts?”</a:t>
            </a:r>
          </a:p>
        </p:txBody>
      </p:sp>
    </p:spTree>
    <p:extLst>
      <p:ext uri="{BB962C8B-B14F-4D97-AF65-F5344CB8AC3E}">
        <p14:creationId xmlns:p14="http://schemas.microsoft.com/office/powerpoint/2010/main" val="565547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591" y="231286"/>
            <a:ext cx="10515600" cy="518990"/>
          </a:xfrm>
        </p:spPr>
        <p:txBody>
          <a:bodyPr/>
          <a:lstStyle/>
          <a:p>
            <a:r>
              <a:rPr lang="en-GB" dirty="0"/>
              <a:t>She played a fiddle in an Irish band.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772" y="1244308"/>
            <a:ext cx="8785237" cy="43442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48965" y="0"/>
            <a:ext cx="4079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Encrypting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0591" y="5835613"/>
            <a:ext cx="11699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SDIH-HANB-EFAA-PINN-LDID-ADRX-YLIX-EESX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51571" y="2831279"/>
            <a:ext cx="658066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dirty="0"/>
              <a:t>A transposition cipher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981097" y="4698642"/>
            <a:ext cx="671513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106148" y="4698642"/>
            <a:ext cx="671513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262520" y="4698642"/>
            <a:ext cx="671513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9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4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45</Words>
  <Application>Microsoft Office PowerPoint</Application>
  <PresentationFormat>Widescreen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Codebreakers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Codebreakers</dc:title>
  <dc:creator>Laurie Jacques</dc:creator>
  <cp:lastModifiedBy>Laurie Jacques</cp:lastModifiedBy>
  <cp:revision>17</cp:revision>
  <dcterms:created xsi:type="dcterms:W3CDTF">2017-06-21T20:38:41Z</dcterms:created>
  <dcterms:modified xsi:type="dcterms:W3CDTF">2018-09-25T12:36:51Z</dcterms:modified>
</cp:coreProperties>
</file>