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259" r:id="rId3"/>
    <p:sldId id="260" r:id="rId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47678"/>
    <a:srgbClr val="CF24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16" d="100"/>
          <a:sy n="116" d="100"/>
        </p:scale>
        <p:origin x="1500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2227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085184" y="163147"/>
            <a:ext cx="153164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533141A3-1B1D-499B-8EF6-0BB01072C42A}" type="datetimeFigureOut">
              <a:rPr lang="en-GB"/>
              <a:pPr>
                <a:defRPr/>
              </a:pPr>
              <a:t>29/09/2016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16632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99856" y="8532440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80317889-7F52-4FE7-8ABA-65F3AA83C98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2656" y="144000"/>
            <a:ext cx="2250797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664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732463" y="152400"/>
            <a:ext cx="955675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100" smtClean="0"/>
            </a:lvl1pPr>
          </a:lstStyle>
          <a:p>
            <a:pPr>
              <a:defRPr/>
            </a:pPr>
            <a:fld id="{CFEEF0ED-5334-488F-92B1-69662E749F80}" type="datetimeFigureOut">
              <a:rPr lang="en-GB"/>
              <a:pPr>
                <a:defRPr/>
              </a:pPr>
              <a:t>29/09/2016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 smtClean="0"/>
              <a:t>Click to edit Master text styles</a:t>
            </a:r>
          </a:p>
          <a:p>
            <a:pPr lvl="1"/>
            <a:r>
              <a:rPr lang="en-US" noProof="0" dirty="0" smtClean="0"/>
              <a:t>Second level</a:t>
            </a:r>
          </a:p>
          <a:p>
            <a:pPr lvl="2"/>
            <a:r>
              <a:rPr lang="en-US" noProof="0" dirty="0" smtClean="0"/>
              <a:t>Third level</a:t>
            </a:r>
          </a:p>
          <a:p>
            <a:pPr lvl="3"/>
            <a:r>
              <a:rPr lang="en-US" noProof="0" dirty="0" smtClean="0"/>
              <a:t>Fourth level</a:t>
            </a:r>
          </a:p>
          <a:p>
            <a:pPr lvl="4"/>
            <a:r>
              <a:rPr lang="en-US" noProof="0" dirty="0" smtClean="0"/>
              <a:t>Fifth level</a:t>
            </a:r>
            <a:endParaRPr lang="en-GB" noProof="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724400" y="8532813"/>
            <a:ext cx="1963738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CDF1C27B-6FDC-4395-9A18-99386A81257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201214" y="8532812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80" y="208800"/>
            <a:ext cx="2250795" cy="76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643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7" y="1988842"/>
            <a:ext cx="8352928" cy="1470025"/>
          </a:xfrm>
          <a:prstGeom prst="rect">
            <a:avLst/>
          </a:prstGeo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7" y="3789040"/>
            <a:ext cx="8352928" cy="1631032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>
                <a:solidFill>
                  <a:srgbClr val="747678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1463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7" y="332656"/>
            <a:ext cx="8341816" cy="792088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0"/>
          </p:nvPr>
        </p:nvSpPr>
        <p:spPr>
          <a:xfrm>
            <a:off x="395288" y="1268414"/>
            <a:ext cx="8342064" cy="410480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US" b="1" dirty="0" err="1" smtClean="0"/>
            </a:lvl1pPr>
            <a:lvl2pPr marL="0" indent="0">
              <a:buFontTx/>
              <a:buNone/>
              <a:defRPr sz="2400" b="0"/>
            </a:lvl2pPr>
            <a:lvl3pPr marL="719138" indent="-363538">
              <a:tabLst>
                <a:tab pos="719138" algn="l"/>
              </a:tabLst>
              <a:defRPr baseline="0"/>
            </a:lvl3pPr>
            <a:lvl4pPr marL="1074738" indent="-355600">
              <a:buFont typeface="Arial" panose="020B0604020202020204" pitchFamily="34" charset="0"/>
              <a:buChar char="•"/>
              <a:tabLst>
                <a:tab pos="1074738" algn="l"/>
              </a:tabLst>
              <a:defRPr sz="2400"/>
            </a:lvl4pPr>
            <a:lvl5pPr marL="1438275" indent="-363538">
              <a:buFont typeface="Arial" panose="020B0604020202020204" pitchFamily="34" charset="0"/>
              <a:buChar char="•"/>
              <a:tabLst>
                <a:tab pos="1438275" algn="l"/>
              </a:tabLst>
              <a:defRPr sz="2400" baseline="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51710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2432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 userDrawn="1"/>
        </p:nvCxnSpPr>
        <p:spPr>
          <a:xfrm>
            <a:off x="0" y="5589588"/>
            <a:ext cx="9144000" cy="0"/>
          </a:xfrm>
          <a:prstGeom prst="line">
            <a:avLst/>
          </a:prstGeom>
          <a:ln w="25400">
            <a:solidFill>
              <a:srgbClr val="74767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99" y="5724000"/>
            <a:ext cx="3142620" cy="1065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F2453"/>
          </a:solidFill>
          <a:latin typeface="Arial" pitchFamily="34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rgbClr val="CF2453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747678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rgbClr val="747678"/>
          </a:solidFill>
          <a:latin typeface="Arial" pitchFamily="34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rgbClr val="747678"/>
          </a:solidFill>
          <a:latin typeface="Arial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rgbClr val="747678"/>
          </a:solidFill>
          <a:latin typeface="Arial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rgbClr val="747678"/>
          </a:solidFill>
          <a:latin typeface="Arial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 bwMode="auto">
          <a:xfrm>
            <a:off x="395288" y="1989138"/>
            <a:ext cx="8353425" cy="1470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SLP communications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 bwMode="auto">
          <a:xfrm>
            <a:off x="395288" y="3789363"/>
            <a:ext cx="8569200" cy="163036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GB" altLang="en-US" dirty="0" smtClean="0"/>
              <a:t>30 September 2016, Sarah Heathwood</a:t>
            </a:r>
          </a:p>
          <a:p>
            <a:pPr eaLnBrk="1" hangingPunct="1"/>
            <a:r>
              <a:rPr lang="en-GB" altLang="en-US" dirty="0" smtClean="0"/>
              <a:t>Communications </a:t>
            </a:r>
            <a:r>
              <a:rPr lang="en-GB" altLang="en-US" dirty="0" smtClean="0"/>
              <a:t>Coordinator, STEM Learning</a:t>
            </a:r>
            <a:endParaRPr lang="en-GB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42312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Update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268413"/>
            <a:ext cx="8342312" cy="410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altLang="en-US" dirty="0" smtClean="0"/>
              <a:t>Budget</a:t>
            </a:r>
            <a:endParaRPr altLang="en-US" dirty="0"/>
          </a:p>
          <a:p>
            <a:pPr lvl="2">
              <a:tabLst/>
            </a:pPr>
            <a:r>
              <a:rPr lang="en-US" altLang="en-US" dirty="0" smtClean="0"/>
              <a:t>one £333 </a:t>
            </a:r>
            <a:r>
              <a:rPr lang="en-US" altLang="en-US" dirty="0" smtClean="0"/>
              <a:t>communications budget per term</a:t>
            </a:r>
            <a:endParaRPr lang="en-US" altLang="en-US" dirty="0" smtClean="0"/>
          </a:p>
          <a:p>
            <a:r>
              <a:rPr lang="en-GB" altLang="en-US" dirty="0" smtClean="0"/>
              <a:t>Brand</a:t>
            </a:r>
          </a:p>
          <a:p>
            <a:pPr lvl="2">
              <a:tabLst/>
            </a:pPr>
            <a:r>
              <a:rPr lang="en-GB" altLang="en-US" dirty="0" smtClean="0"/>
              <a:t>logo</a:t>
            </a:r>
          </a:p>
          <a:p>
            <a:pPr lvl="2">
              <a:tabLst/>
            </a:pPr>
            <a:r>
              <a:rPr lang="en-GB" altLang="en-US" dirty="0" smtClean="0"/>
              <a:t>new template flyers on Confluence</a:t>
            </a:r>
          </a:p>
          <a:p>
            <a:r>
              <a:rPr lang="en-GB" altLang="en-US" dirty="0" smtClean="0"/>
              <a:t>Confluence - communications journey</a:t>
            </a:r>
            <a:endParaRPr lang="en-GB" altLang="en-US" dirty="0"/>
          </a:p>
          <a:p>
            <a:r>
              <a:rPr lang="en-GB" altLang="en-US" dirty="0" smtClean="0"/>
              <a:t>Internal communications</a:t>
            </a:r>
            <a:endParaRPr lang="en-GB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3"/>
          <p:cNvSpPr>
            <a:spLocks noGrp="1"/>
          </p:cNvSpPr>
          <p:nvPr>
            <p:ph type="title"/>
          </p:nvPr>
        </p:nvSpPr>
        <p:spPr bwMode="auto">
          <a:xfrm>
            <a:off x="395288" y="333375"/>
            <a:ext cx="8342312" cy="7921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altLang="en-US" dirty="0" smtClean="0"/>
              <a:t>Activity</a:t>
            </a:r>
          </a:p>
        </p:txBody>
      </p:sp>
      <p:sp>
        <p:nvSpPr>
          <p:cNvPr id="5123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395288" y="1268413"/>
            <a:ext cx="8342312" cy="41052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altLang="en-US" dirty="0" smtClean="0"/>
              <a:t>Communications </a:t>
            </a:r>
            <a:r>
              <a:rPr altLang="en-US" dirty="0" smtClean="0"/>
              <a:t>planning</a:t>
            </a:r>
            <a:endParaRPr altLang="en-US" dirty="0"/>
          </a:p>
          <a:p>
            <a:pPr lvl="2">
              <a:tabLst/>
            </a:pPr>
            <a:r>
              <a:rPr lang="en-US" altLang="en-US" dirty="0" smtClean="0"/>
              <a:t>in groups</a:t>
            </a:r>
          </a:p>
          <a:p>
            <a:pPr lvl="2">
              <a:tabLst/>
            </a:pPr>
            <a:r>
              <a:rPr lang="en-US" altLang="en-US" dirty="0" smtClean="0"/>
              <a:t>look at the communications planning template</a:t>
            </a:r>
          </a:p>
          <a:p>
            <a:pPr marL="1168400" lvl="3" indent="-457200">
              <a:buFont typeface="+mj-lt"/>
              <a:buAutoNum type="arabicPeriod"/>
              <a:tabLst/>
            </a:pPr>
            <a:r>
              <a:rPr lang="en-US" altLang="en-US" dirty="0" smtClean="0"/>
              <a:t>use the template to plan the communications activities you would do to promote the example SLP </a:t>
            </a:r>
            <a:r>
              <a:rPr lang="en-US" altLang="en-US" dirty="0" err="1" smtClean="0"/>
              <a:t>programme</a:t>
            </a:r>
            <a:endParaRPr lang="en-US" altLang="en-US" dirty="0" smtClean="0"/>
          </a:p>
          <a:p>
            <a:pPr marL="1168400" lvl="3" indent="-457200">
              <a:buFont typeface="+mj-lt"/>
              <a:buAutoNum type="arabicPeriod"/>
              <a:tabLst/>
            </a:pPr>
            <a:r>
              <a:rPr lang="en-US" altLang="en-US" dirty="0" smtClean="0"/>
              <a:t>how can the awareness days and areas of school focus give you a hook to widen the content of your communications?</a:t>
            </a:r>
            <a:endParaRPr lang="en-US" altLang="en-US" dirty="0" smtClean="0"/>
          </a:p>
          <a:p>
            <a:pPr lvl="2">
              <a:tabLst/>
            </a:pPr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012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EaTE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P_template_2016_4x3_standard.potx" id="{71C8501A-914E-4FE3-8750-035A1E3A8C84}" vid="{C0417960-A725-4C70-BCB3-05952B45ECE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SLP_template_2016_4x3_standard</Template>
  <TotalTime>71</TotalTime>
  <Words>85</Words>
  <Application>Microsoft Office PowerPoint</Application>
  <PresentationFormat>On-screen Show (4:3)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Arial</vt:lpstr>
      <vt:lpstr>HEaTED Theme</vt:lpstr>
      <vt:lpstr>SLP communications</vt:lpstr>
      <vt:lpstr>Update</vt:lpstr>
      <vt:lpstr>Activity</vt:lpstr>
    </vt:vector>
  </TitlesOfParts>
  <Company>STEM Learning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of presentation Arial Regular 44pt</dc:title>
  <dc:creator>Sarah Heathwood</dc:creator>
  <cp:lastModifiedBy>Sarah Heathwood</cp:lastModifiedBy>
  <cp:revision>8</cp:revision>
  <dcterms:created xsi:type="dcterms:W3CDTF">2016-09-28T20:18:26Z</dcterms:created>
  <dcterms:modified xsi:type="dcterms:W3CDTF">2016-09-29T12:41:03Z</dcterms:modified>
</cp:coreProperties>
</file>