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n Firby" initials="NF" lastIdx="3" clrIdx="0">
    <p:extLst>
      <p:ext uri="{19B8F6BF-5375-455C-9EA6-DF929625EA0E}">
        <p15:presenceInfo xmlns:p15="http://schemas.microsoft.com/office/powerpoint/2012/main" userId="S-1-5-21-3603660366-1564195277-1469156790-230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7678"/>
    <a:srgbClr val="CF2453"/>
    <a:srgbClr val="E492A9"/>
    <a:srgbClr val="69BE28"/>
    <a:srgbClr val="BAB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0" autoAdjust="0"/>
    <p:restoredTop sz="86941" autoAdjust="0"/>
  </p:normalViewPr>
  <p:slideViewPr>
    <p:cSldViewPr>
      <p:cViewPr varScale="1">
        <p:scale>
          <a:sx n="61" d="100"/>
          <a:sy n="61" d="100"/>
        </p:scale>
        <p:origin x="15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592"/>
    </p:cViewPr>
  </p:sorterViewPr>
  <p:notesViewPr>
    <p:cSldViewPr>
      <p:cViewPr varScale="1">
        <p:scale>
          <a:sx n="65" d="100"/>
          <a:sy n="65" d="100"/>
        </p:scale>
        <p:origin x="3082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085184" y="163147"/>
            <a:ext cx="153164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33141A3-1B1D-499B-8EF6-0BB01072C42A}" type="datetimeFigureOut">
              <a:rPr lang="en-GB"/>
              <a:pPr>
                <a:defRPr/>
              </a:pPr>
              <a:t>05/07/2016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6632" y="853244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99856" y="853244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0317889-7F52-4FE7-8ABA-65F3AA83C9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840" y="143040"/>
            <a:ext cx="2173180" cy="76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143041"/>
            <a:ext cx="1589462" cy="7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6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32463" y="152400"/>
            <a:ext cx="95567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 smtClean="0"/>
            </a:lvl1pPr>
          </a:lstStyle>
          <a:p>
            <a:pPr>
              <a:defRPr/>
            </a:pPr>
            <a:fld id="{CFEEF0ED-5334-488F-92B1-69662E749F80}" type="datetimeFigureOut">
              <a:rPr lang="en-GB"/>
              <a:pPr>
                <a:defRPr/>
              </a:pPr>
              <a:t>05/07/2016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24400" y="8532813"/>
            <a:ext cx="196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F1C27B-6FDC-4395-9A18-99386A8125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201214" y="8532812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64" y="208350"/>
            <a:ext cx="2173180" cy="763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80" y="208351"/>
            <a:ext cx="1589462" cy="7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64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7" y="1988842"/>
            <a:ext cx="8352928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7" y="3789040"/>
            <a:ext cx="8352928" cy="163103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476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463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332656"/>
            <a:ext cx="8341816" cy="792088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95288" y="1268414"/>
            <a:ext cx="8342064" cy="41048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b="1" dirty="0" err="1" smtClean="0"/>
            </a:lvl1pPr>
            <a:lvl2pPr marL="0" indent="0">
              <a:buFontTx/>
              <a:buNone/>
              <a:defRPr sz="2400" b="0"/>
            </a:lvl2pPr>
            <a:lvl3pPr marL="719138" indent="-363538">
              <a:tabLst>
                <a:tab pos="719138" algn="l"/>
              </a:tabLst>
              <a:defRPr baseline="0"/>
            </a:lvl3pPr>
            <a:lvl4pPr marL="1074738" indent="-355600">
              <a:buFont typeface="Arial" panose="020B0604020202020204" pitchFamily="34" charset="0"/>
              <a:buChar char="•"/>
              <a:tabLst>
                <a:tab pos="1074738" algn="l"/>
              </a:tabLst>
              <a:defRPr sz="2400"/>
            </a:lvl4pPr>
            <a:lvl5pPr marL="1438275" indent="-363538">
              <a:buFont typeface="Arial" panose="020B0604020202020204" pitchFamily="34" charset="0"/>
              <a:buChar char="•"/>
              <a:tabLst>
                <a:tab pos="1438275" algn="l"/>
              </a:tabLst>
              <a:defRPr sz="24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1710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329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0" y="5589588"/>
            <a:ext cx="9144000" cy="0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0" y="5724037"/>
            <a:ext cx="3024000" cy="1062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5724000"/>
            <a:ext cx="2217181" cy="10646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F2453"/>
          </a:solidFill>
          <a:latin typeface="Arial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47678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747678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47678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747678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747678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(10 minutes)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9512" y="1145021"/>
            <a:ext cx="8712968" cy="4300203"/>
          </a:xfrm>
        </p:spPr>
        <p:txBody>
          <a:bodyPr/>
          <a:lstStyle/>
          <a:p>
            <a:r>
              <a:rPr lang="en-GB" sz="2400" b="0" dirty="0" smtClean="0"/>
              <a:t>Where is the STEM Ambassador programme most effective in your region?  Why is this?</a:t>
            </a:r>
          </a:p>
          <a:p>
            <a:endParaRPr lang="en-GB" sz="2400" b="0" dirty="0"/>
          </a:p>
          <a:p>
            <a:r>
              <a:rPr lang="en-GB" sz="2400" b="0" dirty="0" smtClean="0"/>
              <a:t>How can STEM Ambassadors be used differently to share their skills?</a:t>
            </a:r>
          </a:p>
          <a:p>
            <a:endParaRPr lang="en-GB" sz="2400" b="0" dirty="0"/>
          </a:p>
          <a:p>
            <a:r>
              <a:rPr lang="en-GB" sz="2400" b="0" dirty="0" smtClean="0"/>
              <a:t>What support do SLP leads and others need to make the STEM Ambassador programme even more effective?</a:t>
            </a:r>
          </a:p>
          <a:p>
            <a:endParaRPr lang="en-GB" sz="2400" b="0" dirty="0"/>
          </a:p>
          <a:p>
            <a:r>
              <a:rPr lang="en-GB" sz="2400" b="0" dirty="0" smtClean="0"/>
              <a:t>Be prepared to feedback your discussions…</a:t>
            </a:r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4152061063"/>
      </p:ext>
    </p:extLst>
  </p:cSld>
  <p:clrMapOvr>
    <a:masterClrMapping/>
  </p:clrMapOvr>
</p:sld>
</file>

<file path=ppt/theme/theme1.xml><?xml version="1.0" encoding="utf-8"?>
<a:theme xmlns:a="http://schemas.openxmlformats.org/drawingml/2006/main" name="HEaTE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M Learning_template_2016_w_ENTHUSE_4x3_standard.potx" id="{2D8C9499-CB9A-4630-8F3E-06C13EB1A1BE}" vid="{E6EE2397-24B0-4E71-8A8E-6C81AEA55B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STEM Learning_template_2016_w_ENTHUSE_4x3_standard</Template>
  <TotalTime>1038</TotalTime>
  <Words>58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HEaTED Theme</vt:lpstr>
      <vt:lpstr>Discussion (10 minutes)</vt:lpstr>
    </vt:vector>
  </TitlesOfParts>
  <Company>Myscience.co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&lt;Name&gt; visit on &lt;date&gt;</dc:title>
  <dc:creator>Nathan Firby</dc:creator>
  <cp:lastModifiedBy>Becca Knowles</cp:lastModifiedBy>
  <cp:revision>67</cp:revision>
  <dcterms:created xsi:type="dcterms:W3CDTF">2016-03-14T14:09:02Z</dcterms:created>
  <dcterms:modified xsi:type="dcterms:W3CDTF">2016-07-05T07:57:08Z</dcterms:modified>
</cp:coreProperties>
</file>