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4"/>
  </p:notesMasterIdLst>
  <p:handoutMasterIdLst>
    <p:handoutMasterId r:id="rId25"/>
  </p:handoutMasterIdLst>
  <p:sldIdLst>
    <p:sldId id="256" r:id="rId2"/>
    <p:sldId id="290" r:id="rId3"/>
    <p:sldId id="286" r:id="rId4"/>
    <p:sldId id="299" r:id="rId5"/>
    <p:sldId id="298" r:id="rId6"/>
    <p:sldId id="279" r:id="rId7"/>
    <p:sldId id="268" r:id="rId8"/>
    <p:sldId id="280" r:id="rId9"/>
    <p:sldId id="283" r:id="rId10"/>
    <p:sldId id="289" r:id="rId11"/>
    <p:sldId id="275" r:id="rId12"/>
    <p:sldId id="276" r:id="rId13"/>
    <p:sldId id="281" r:id="rId14"/>
    <p:sldId id="269" r:id="rId15"/>
    <p:sldId id="270" r:id="rId16"/>
    <p:sldId id="277" r:id="rId17"/>
    <p:sldId id="293" r:id="rId18"/>
    <p:sldId id="295" r:id="rId19"/>
    <p:sldId id="300" r:id="rId20"/>
    <p:sldId id="301" r:id="rId21"/>
    <p:sldId id="302" r:id="rId22"/>
    <p:sldId id="303" r:id="rId23"/>
  </p:sldIdLst>
  <p:sldSz cx="9144000" cy="6858000" type="screen4x3"/>
  <p:notesSz cx="6858000" cy="9144000"/>
  <p:defaultTextStyle>
    <a:defPPr>
      <a:defRPr lang="en-US"/>
    </a:defPPr>
    <a:lvl1pPr algn="l" rtl="0" fontAlgn="base">
      <a:spcBef>
        <a:spcPct val="0"/>
      </a:spcBef>
      <a:spcAft>
        <a:spcPct val="0"/>
      </a:spcAft>
      <a:defRPr kern="1200">
        <a:solidFill>
          <a:schemeClr val="bg1"/>
        </a:solidFill>
        <a:latin typeface="Arial" charset="0"/>
        <a:ea typeface="+mn-ea"/>
        <a:cs typeface="+mn-cs"/>
      </a:defRPr>
    </a:lvl1pPr>
    <a:lvl2pPr marL="457200" algn="l" rtl="0" fontAlgn="base">
      <a:spcBef>
        <a:spcPct val="0"/>
      </a:spcBef>
      <a:spcAft>
        <a:spcPct val="0"/>
      </a:spcAft>
      <a:defRPr kern="1200">
        <a:solidFill>
          <a:schemeClr val="bg1"/>
        </a:solidFill>
        <a:latin typeface="Arial" charset="0"/>
        <a:ea typeface="+mn-ea"/>
        <a:cs typeface="+mn-cs"/>
      </a:defRPr>
    </a:lvl2pPr>
    <a:lvl3pPr marL="914400" algn="l" rtl="0" fontAlgn="base">
      <a:spcBef>
        <a:spcPct val="0"/>
      </a:spcBef>
      <a:spcAft>
        <a:spcPct val="0"/>
      </a:spcAft>
      <a:defRPr kern="1200">
        <a:solidFill>
          <a:schemeClr val="bg1"/>
        </a:solidFill>
        <a:latin typeface="Arial" charset="0"/>
        <a:ea typeface="+mn-ea"/>
        <a:cs typeface="+mn-cs"/>
      </a:defRPr>
    </a:lvl3pPr>
    <a:lvl4pPr marL="1371600" algn="l" rtl="0" fontAlgn="base">
      <a:spcBef>
        <a:spcPct val="0"/>
      </a:spcBef>
      <a:spcAft>
        <a:spcPct val="0"/>
      </a:spcAft>
      <a:defRPr kern="1200">
        <a:solidFill>
          <a:schemeClr val="bg1"/>
        </a:solidFill>
        <a:latin typeface="Arial" charset="0"/>
        <a:ea typeface="+mn-ea"/>
        <a:cs typeface="+mn-cs"/>
      </a:defRPr>
    </a:lvl4pPr>
    <a:lvl5pPr marL="1828800" algn="l" rtl="0" fontAlgn="base">
      <a:spcBef>
        <a:spcPct val="0"/>
      </a:spcBef>
      <a:spcAft>
        <a:spcPct val="0"/>
      </a:spcAft>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E3BBE4"/>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1" d="100"/>
          <a:sy n="81" d="100"/>
        </p:scale>
        <p:origin x="-1542"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solidFill>
                  <a:schemeClr val="tx1"/>
                </a:solidFill>
                <a:latin typeface="Arial Black" pitchFamily="34" charset="0"/>
              </a:defRPr>
            </a:lvl1pPr>
          </a:lstStyle>
          <a:p>
            <a:pPr>
              <a:defRPr/>
            </a:pPr>
            <a:endParaRPr lang="en-US" altLang="en-US"/>
          </a:p>
        </p:txBody>
      </p:sp>
      <p:sp>
        <p:nvSpPr>
          <p:cNvPr id="890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solidFill>
                  <a:schemeClr val="tx1"/>
                </a:solidFill>
                <a:latin typeface="Arial Black" pitchFamily="34" charset="0"/>
              </a:defRPr>
            </a:lvl1pPr>
          </a:lstStyle>
          <a:p>
            <a:pPr>
              <a:defRPr/>
            </a:pPr>
            <a:endParaRPr lang="en-US" altLang="en-US"/>
          </a:p>
        </p:txBody>
      </p:sp>
      <p:sp>
        <p:nvSpPr>
          <p:cNvPr id="890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solidFill>
                  <a:schemeClr val="tx1"/>
                </a:solidFill>
                <a:latin typeface="Arial Black" pitchFamily="34" charset="0"/>
              </a:defRPr>
            </a:lvl1pPr>
          </a:lstStyle>
          <a:p>
            <a:pPr>
              <a:defRPr/>
            </a:pPr>
            <a:endParaRPr lang="en-US" altLang="en-US"/>
          </a:p>
        </p:txBody>
      </p:sp>
      <p:sp>
        <p:nvSpPr>
          <p:cNvPr id="890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solidFill>
                  <a:schemeClr val="tx1"/>
                </a:solidFill>
                <a:latin typeface="Arial Black" pitchFamily="34" charset="0"/>
              </a:defRPr>
            </a:lvl1pPr>
          </a:lstStyle>
          <a:p>
            <a:pPr>
              <a:defRPr/>
            </a:pPr>
            <a:fld id="{685BD349-B890-42D1-BC57-1E9A1D54E3F1}" type="slidenum">
              <a:rPr lang="en-US" altLang="en-US"/>
              <a:pPr>
                <a:defRPr/>
              </a:pPr>
              <a:t>‹#›</a:t>
            </a:fld>
            <a:endParaRPr lang="en-US" altLang="en-US"/>
          </a:p>
        </p:txBody>
      </p:sp>
    </p:spTree>
    <p:extLst>
      <p:ext uri="{BB962C8B-B14F-4D97-AF65-F5344CB8AC3E}">
        <p14:creationId xmlns:p14="http://schemas.microsoft.com/office/powerpoint/2010/main" val="1197243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solidFill>
                  <a:schemeClr val="tx1"/>
                </a:solidFill>
                <a:latin typeface="Arial Black" pitchFamily="34" charset="0"/>
              </a:defRPr>
            </a:lvl1pPr>
          </a:lstStyle>
          <a:p>
            <a:pPr>
              <a:defRPr/>
            </a:pPr>
            <a:endParaRPr lang="en-US" altLang="en-US"/>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solidFill>
                  <a:schemeClr val="tx1"/>
                </a:solidFill>
                <a:latin typeface="Arial Black" pitchFamily="34" charset="0"/>
              </a:defRPr>
            </a:lvl1pPr>
          </a:lstStyle>
          <a:p>
            <a:pPr>
              <a:defRPr/>
            </a:pPr>
            <a:endParaRPr lang="en-US" altLang="en-US"/>
          </a:p>
        </p:txBody>
      </p:sp>
      <p:sp>
        <p:nvSpPr>
          <p:cNvPr id="256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solidFill>
                  <a:schemeClr val="tx1"/>
                </a:solidFill>
                <a:latin typeface="Arial Black" pitchFamily="34" charset="0"/>
              </a:defRPr>
            </a:lvl1pPr>
          </a:lstStyle>
          <a:p>
            <a:pPr>
              <a:defRPr/>
            </a:pPr>
            <a:endParaRPr lang="en-US" alt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solidFill>
                  <a:schemeClr val="tx1"/>
                </a:solidFill>
                <a:latin typeface="Arial Black" pitchFamily="34" charset="0"/>
              </a:defRPr>
            </a:lvl1pPr>
          </a:lstStyle>
          <a:p>
            <a:pPr>
              <a:defRPr/>
            </a:pPr>
            <a:fld id="{73573A6C-7B20-42D1-ABC6-6637A9838B9A}" type="slidenum">
              <a:rPr lang="en-US" altLang="en-US"/>
              <a:pPr>
                <a:defRPr/>
              </a:pPr>
              <a:t>‹#›</a:t>
            </a:fld>
            <a:endParaRPr lang="en-US" altLang="en-US"/>
          </a:p>
        </p:txBody>
      </p:sp>
    </p:spTree>
    <p:extLst>
      <p:ext uri="{BB962C8B-B14F-4D97-AF65-F5344CB8AC3E}">
        <p14:creationId xmlns:p14="http://schemas.microsoft.com/office/powerpoint/2010/main" val="470345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Black"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Black"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Black"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Black"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Black"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C6BE84F8-DE9C-47A5-BC9B-833EE2DCAD52}" type="slidenum">
              <a:rPr lang="en-US" altLang="en-US">
                <a:solidFill>
                  <a:schemeClr val="tx1"/>
                </a:solidFill>
                <a:latin typeface="Arial Black" pitchFamily="34" charset="0"/>
              </a:rPr>
              <a:pPr eaLnBrk="1" hangingPunct="1"/>
              <a:t>16</a:t>
            </a:fld>
            <a:endParaRPr lang="en-US" altLang="en-US">
              <a:solidFill>
                <a:schemeClr val="tx1"/>
              </a:solidFill>
              <a:latin typeface="Arial Black" pitchFamily="34" charset="0"/>
            </a:endParaRPr>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en-GB" altLang="en-US" smtClean="0"/>
              <a:t>It’s based on the idea that people can succumb to pessimism as they move through change (which is why pessimism is on the Y axis).  At Uninformed Optimism, people are feeling self-confident and positive towards the change.  They arrive at Informed Pessimism – probably get more information and start to wonder if things are going to go as well as they’d originally anticipated – and start exhibiting signs of finding the change a more negative experience, and thus lose confidence in it.  As they then start to see that the change is achievable, their confidence grows and they move to Hopeful Realism.  Informed Optimism is when they have the information they need, and their original optimism and confidence return – basically people then start to throw themselves into whatever the change is.  Finally on completion, such people can be useful to the organisation (or whatever) as they support the change and give out confidence for this and any future changes.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algn="ctr" eaLnBrk="1" hangingPunct="1"/>
              <a:endParaRPr lang="en-US" altLang="en-US" sz="2400">
                <a:solidFill>
                  <a:schemeClr val="tx1"/>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sz="2400">
                <a:solidFill>
                  <a:schemeClr val="tx1"/>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sz="2400">
                  <a:solidFill>
                    <a:schemeClr val="tx1"/>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sz="2400">
                  <a:solidFill>
                    <a:schemeClr val="tx1"/>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sz="2400">
                  <a:solidFill>
                    <a:schemeClr val="tx1"/>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sz="2400">
                  <a:solidFill>
                    <a:schemeClr val="tx1"/>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sz="2400">
                  <a:solidFill>
                    <a:schemeClr val="tx1"/>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sz="2400">
                  <a:solidFill>
                    <a:schemeClr val="tx1"/>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sz="2400">
                  <a:solidFill>
                    <a:schemeClr val="tx1"/>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sz="2400">
                  <a:solidFill>
                    <a:schemeClr val="tx1"/>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sz="2400">
                  <a:solidFill>
                    <a:schemeClr val="tx1"/>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sz="2400">
                  <a:solidFill>
                    <a:schemeClr val="tx1"/>
                  </a:solidFill>
                  <a:latin typeface="Times New Roman" pitchFamily="18" charset="0"/>
                </a:endParaRPr>
              </a:p>
            </p:txBody>
          </p:sp>
        </p:grpSp>
      </p:grpSp>
      <p:sp>
        <p:nvSpPr>
          <p:cNvPr id="55315" name="Rectangle 19"/>
          <p:cNvSpPr>
            <a:spLocks noGrp="1" noChangeArrowheads="1"/>
          </p:cNvSpPr>
          <p:nvPr>
            <p:ph type="ctrTitle"/>
          </p:nvPr>
        </p:nvSpPr>
        <p:spPr>
          <a:xfrm>
            <a:off x="2971800" y="1828800"/>
            <a:ext cx="6019800" cy="2209800"/>
          </a:xfrm>
        </p:spPr>
        <p:txBody>
          <a:bodyPr/>
          <a:lstStyle>
            <a:lvl1pPr>
              <a:defRPr sz="5000">
                <a:solidFill>
                  <a:srgbClr val="FFFFFF"/>
                </a:solidFill>
                <a:latin typeface="Arial" charset="0"/>
              </a:defRPr>
            </a:lvl1pPr>
          </a:lstStyle>
          <a:p>
            <a:pPr lvl="0"/>
            <a:r>
              <a:rPr lang="en-GB" altLang="en-US" noProof="0" smtClean="0"/>
              <a:t>Managing Change</a:t>
            </a:r>
            <a:endParaRPr lang="en-US" altLang="en-US" noProof="0" smtClean="0"/>
          </a:p>
        </p:txBody>
      </p:sp>
      <p:sp>
        <p:nvSpPr>
          <p:cNvPr id="5531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solidFill>
                  <a:schemeClr val="bg2"/>
                </a:solidFill>
                <a:latin typeface="Arial" charset="0"/>
              </a:defRPr>
            </a:lvl1pPr>
          </a:lstStyle>
          <a:p>
            <a:pPr lvl="0"/>
            <a:r>
              <a:rPr lang="en-GB" altLang="en-US" noProof="0" smtClean="0"/>
              <a:t>STARS Senior Officers Group</a:t>
            </a:r>
            <a:endParaRPr lang="en-US" altLang="en-US" noProof="0" smtClean="0"/>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ltLang="en-US"/>
          </a:p>
        </p:txBody>
      </p:sp>
      <p:sp>
        <p:nvSpPr>
          <p:cNvPr id="19" name="Rectangle 17"/>
          <p:cNvSpPr>
            <a:spLocks noGrp="1" noChangeArrowheads="1"/>
          </p:cNvSpPr>
          <p:nvPr>
            <p:ph type="ftr" sz="quarter" idx="11"/>
          </p:nvPr>
        </p:nvSpPr>
        <p:spPr>
          <a:xfrm>
            <a:off x="3124200" y="6248400"/>
            <a:ext cx="2895600" cy="457200"/>
          </a:xfrm>
        </p:spPr>
        <p:txBody>
          <a:bodyPr/>
          <a:lstStyle>
            <a:lvl1pPr>
              <a:defRPr smtClean="0">
                <a:solidFill>
                  <a:schemeClr val="tx1"/>
                </a:solidFill>
              </a:defRPr>
            </a:lvl1pPr>
          </a:lstStyle>
          <a:p>
            <a:pPr>
              <a:defRPr/>
            </a:pPr>
            <a:endParaRPr lang="en-US" altLang="en-US"/>
          </a:p>
        </p:txBody>
      </p:sp>
      <p:sp>
        <p:nvSpPr>
          <p:cNvPr id="20" name="Rectangle 18"/>
          <p:cNvSpPr>
            <a:spLocks noGrp="1" noChangeArrowheads="1"/>
          </p:cNvSpPr>
          <p:nvPr>
            <p:ph type="sldNum" sz="quarter" idx="12"/>
          </p:nvPr>
        </p:nvSpPr>
        <p:spPr/>
        <p:txBody>
          <a:bodyPr/>
          <a:lstStyle>
            <a:lvl1pPr>
              <a:defRPr smtClean="0"/>
            </a:lvl1pPr>
          </a:lstStyle>
          <a:p>
            <a:pPr>
              <a:defRPr/>
            </a:pPr>
            <a:fld id="{52E539A1-0283-4CE7-A04D-4B2CA5CEF6C0}" type="slidenum">
              <a:rPr lang="en-US" altLang="en-US"/>
              <a:pPr>
                <a:defRPr/>
              </a:pPr>
              <a:t>‹#›</a:t>
            </a:fld>
            <a:endParaRPr lang="en-US" altLang="en-US"/>
          </a:p>
        </p:txBody>
      </p:sp>
    </p:spTree>
    <p:extLst>
      <p:ext uri="{BB962C8B-B14F-4D97-AF65-F5344CB8AC3E}">
        <p14:creationId xmlns:p14="http://schemas.microsoft.com/office/powerpoint/2010/main" val="744112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en-US"/>
              <a:t>Stars Senior Officers Group</a:t>
            </a:r>
          </a:p>
        </p:txBody>
      </p:sp>
      <p:sp>
        <p:nvSpPr>
          <p:cNvPr id="5" name="Rectangle 3"/>
          <p:cNvSpPr>
            <a:spLocks noGrp="1" noChangeArrowheads="1"/>
          </p:cNvSpPr>
          <p:nvPr>
            <p:ph type="sldNum" sz="quarter" idx="11"/>
          </p:nvPr>
        </p:nvSpPr>
        <p:spPr>
          <a:ln/>
        </p:spPr>
        <p:txBody>
          <a:bodyPr/>
          <a:lstStyle>
            <a:lvl1pPr>
              <a:defRPr/>
            </a:lvl1pPr>
          </a:lstStyle>
          <a:p>
            <a:pPr>
              <a:defRPr/>
            </a:pPr>
            <a:fld id="{C0B08852-41A9-4D14-A6FA-EB16B6EFA014}"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14932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en-US"/>
              <a:t>Stars Senior Officers Group</a:t>
            </a:r>
          </a:p>
        </p:txBody>
      </p:sp>
      <p:sp>
        <p:nvSpPr>
          <p:cNvPr id="5" name="Rectangle 3"/>
          <p:cNvSpPr>
            <a:spLocks noGrp="1" noChangeArrowheads="1"/>
          </p:cNvSpPr>
          <p:nvPr>
            <p:ph type="sldNum" sz="quarter" idx="11"/>
          </p:nvPr>
        </p:nvSpPr>
        <p:spPr>
          <a:ln/>
        </p:spPr>
        <p:txBody>
          <a:bodyPr/>
          <a:lstStyle>
            <a:lvl1pPr>
              <a:defRPr/>
            </a:lvl1pPr>
          </a:lstStyle>
          <a:p>
            <a:pPr>
              <a:defRPr/>
            </a:pPr>
            <a:fld id="{400B56AF-3B82-4B9E-AAC1-5EDA18385DD8}"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663682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en-US"/>
              <a:t>Stars Senior Officers Group</a:t>
            </a:r>
          </a:p>
        </p:txBody>
      </p:sp>
      <p:sp>
        <p:nvSpPr>
          <p:cNvPr id="5" name="Rectangle 3"/>
          <p:cNvSpPr>
            <a:spLocks noGrp="1" noChangeArrowheads="1"/>
          </p:cNvSpPr>
          <p:nvPr>
            <p:ph type="sldNum" sz="quarter" idx="11"/>
          </p:nvPr>
        </p:nvSpPr>
        <p:spPr>
          <a:ln/>
        </p:spPr>
        <p:txBody>
          <a:bodyPr/>
          <a:lstStyle>
            <a:lvl1pPr>
              <a:defRPr/>
            </a:lvl1pPr>
          </a:lstStyle>
          <a:p>
            <a:pPr>
              <a:defRPr/>
            </a:pPr>
            <a:fld id="{B1FF61BD-7C93-4064-9254-AAECEEF0A2B6}"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154916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en-US"/>
              <a:t>Stars Senior Officers Group</a:t>
            </a:r>
          </a:p>
        </p:txBody>
      </p:sp>
      <p:sp>
        <p:nvSpPr>
          <p:cNvPr id="5" name="Rectangle 3"/>
          <p:cNvSpPr>
            <a:spLocks noGrp="1" noChangeArrowheads="1"/>
          </p:cNvSpPr>
          <p:nvPr>
            <p:ph type="sldNum" sz="quarter" idx="11"/>
          </p:nvPr>
        </p:nvSpPr>
        <p:spPr>
          <a:ln/>
        </p:spPr>
        <p:txBody>
          <a:bodyPr/>
          <a:lstStyle>
            <a:lvl1pPr>
              <a:defRPr/>
            </a:lvl1pPr>
          </a:lstStyle>
          <a:p>
            <a:pPr>
              <a:defRPr/>
            </a:pPr>
            <a:fld id="{7D95328F-845E-4F41-B694-3862A7676F32}"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79867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en-US"/>
              <a:t>Stars Senior Officers Group</a:t>
            </a:r>
          </a:p>
        </p:txBody>
      </p:sp>
      <p:sp>
        <p:nvSpPr>
          <p:cNvPr id="6" name="Rectangle 3"/>
          <p:cNvSpPr>
            <a:spLocks noGrp="1" noChangeArrowheads="1"/>
          </p:cNvSpPr>
          <p:nvPr>
            <p:ph type="sldNum" sz="quarter" idx="11"/>
          </p:nvPr>
        </p:nvSpPr>
        <p:spPr>
          <a:ln/>
        </p:spPr>
        <p:txBody>
          <a:bodyPr/>
          <a:lstStyle>
            <a:lvl1pPr>
              <a:defRPr/>
            </a:lvl1pPr>
          </a:lstStyle>
          <a:p>
            <a:pPr>
              <a:defRPr/>
            </a:pPr>
            <a:fld id="{86CFE03A-11D8-446C-A637-5B5D9BAD7CC3}"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499976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ftr" sz="quarter" idx="10"/>
          </p:nvPr>
        </p:nvSpPr>
        <p:spPr>
          <a:ln/>
        </p:spPr>
        <p:txBody>
          <a:bodyPr/>
          <a:lstStyle>
            <a:lvl1pPr>
              <a:defRPr/>
            </a:lvl1pPr>
          </a:lstStyle>
          <a:p>
            <a:pPr>
              <a:defRPr/>
            </a:pPr>
            <a:r>
              <a:rPr lang="en-US" altLang="en-US"/>
              <a:t>Stars Senior Officers Group</a:t>
            </a:r>
          </a:p>
        </p:txBody>
      </p:sp>
      <p:sp>
        <p:nvSpPr>
          <p:cNvPr id="8" name="Rectangle 3"/>
          <p:cNvSpPr>
            <a:spLocks noGrp="1" noChangeArrowheads="1"/>
          </p:cNvSpPr>
          <p:nvPr>
            <p:ph type="sldNum" sz="quarter" idx="11"/>
          </p:nvPr>
        </p:nvSpPr>
        <p:spPr>
          <a:ln/>
        </p:spPr>
        <p:txBody>
          <a:bodyPr/>
          <a:lstStyle>
            <a:lvl1pPr>
              <a:defRPr/>
            </a:lvl1pPr>
          </a:lstStyle>
          <a:p>
            <a:pPr>
              <a:defRPr/>
            </a:pPr>
            <a:fld id="{D375B5E2-6B85-475C-890D-0BF6995481EC}" type="slidenum">
              <a:rPr lang="en-US" altLang="en-US"/>
              <a:pPr>
                <a:defRPr/>
              </a:pPr>
              <a:t>‹#›</a:t>
            </a:fld>
            <a:endParaRPr lang="en-US"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02706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ftr" sz="quarter" idx="10"/>
          </p:nvPr>
        </p:nvSpPr>
        <p:spPr>
          <a:ln/>
        </p:spPr>
        <p:txBody>
          <a:bodyPr/>
          <a:lstStyle>
            <a:lvl1pPr>
              <a:defRPr/>
            </a:lvl1pPr>
          </a:lstStyle>
          <a:p>
            <a:pPr>
              <a:defRPr/>
            </a:pPr>
            <a:r>
              <a:rPr lang="en-US" altLang="en-US"/>
              <a:t>Stars Senior Officers Group</a:t>
            </a:r>
          </a:p>
        </p:txBody>
      </p:sp>
      <p:sp>
        <p:nvSpPr>
          <p:cNvPr id="4" name="Rectangle 3"/>
          <p:cNvSpPr>
            <a:spLocks noGrp="1" noChangeArrowheads="1"/>
          </p:cNvSpPr>
          <p:nvPr>
            <p:ph type="sldNum" sz="quarter" idx="11"/>
          </p:nvPr>
        </p:nvSpPr>
        <p:spPr>
          <a:ln/>
        </p:spPr>
        <p:txBody>
          <a:bodyPr/>
          <a:lstStyle>
            <a:lvl1pPr>
              <a:defRPr/>
            </a:lvl1pPr>
          </a:lstStyle>
          <a:p>
            <a:pPr>
              <a:defRPr/>
            </a:pPr>
            <a:fld id="{3DAE7200-5C4B-4AC6-8F6F-56A3CC98AF2B}" type="slidenum">
              <a:rPr lang="en-US" altLang="en-US"/>
              <a:pPr>
                <a:defRPr/>
              </a:pPr>
              <a:t>‹#›</a:t>
            </a:fld>
            <a:endParaRPr lang="en-US"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29106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ltLang="en-US"/>
              <a:t>Stars Senior Officers Group</a:t>
            </a:r>
          </a:p>
        </p:txBody>
      </p:sp>
      <p:sp>
        <p:nvSpPr>
          <p:cNvPr id="3" name="Rectangle 3"/>
          <p:cNvSpPr>
            <a:spLocks noGrp="1" noChangeArrowheads="1"/>
          </p:cNvSpPr>
          <p:nvPr>
            <p:ph type="sldNum" sz="quarter" idx="11"/>
          </p:nvPr>
        </p:nvSpPr>
        <p:spPr>
          <a:ln/>
        </p:spPr>
        <p:txBody>
          <a:bodyPr/>
          <a:lstStyle>
            <a:lvl1pPr>
              <a:defRPr/>
            </a:lvl1pPr>
          </a:lstStyle>
          <a:p>
            <a:pPr>
              <a:defRPr/>
            </a:pPr>
            <a:fld id="{0F25E989-5487-47E7-9469-58153F958D59}" type="slidenum">
              <a:rPr lang="en-US" altLang="en-US"/>
              <a:pPr>
                <a:defRPr/>
              </a:pPr>
              <a:t>‹#›</a:t>
            </a:fld>
            <a:endParaRPr lang="en-US"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2600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en-US"/>
              <a:t>Stars Senior Officers Group</a:t>
            </a:r>
          </a:p>
        </p:txBody>
      </p:sp>
      <p:sp>
        <p:nvSpPr>
          <p:cNvPr id="6" name="Rectangle 3"/>
          <p:cNvSpPr>
            <a:spLocks noGrp="1" noChangeArrowheads="1"/>
          </p:cNvSpPr>
          <p:nvPr>
            <p:ph type="sldNum" sz="quarter" idx="11"/>
          </p:nvPr>
        </p:nvSpPr>
        <p:spPr>
          <a:ln/>
        </p:spPr>
        <p:txBody>
          <a:bodyPr/>
          <a:lstStyle>
            <a:lvl1pPr>
              <a:defRPr/>
            </a:lvl1pPr>
          </a:lstStyle>
          <a:p>
            <a:pPr>
              <a:defRPr/>
            </a:pPr>
            <a:fld id="{9B3C1CF1-59D9-4D0F-A456-B676251BDB33}"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93344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en-US"/>
              <a:t>Stars Senior Officers Group</a:t>
            </a:r>
          </a:p>
        </p:txBody>
      </p:sp>
      <p:sp>
        <p:nvSpPr>
          <p:cNvPr id="6" name="Rectangle 3"/>
          <p:cNvSpPr>
            <a:spLocks noGrp="1" noChangeArrowheads="1"/>
          </p:cNvSpPr>
          <p:nvPr>
            <p:ph type="sldNum" sz="quarter" idx="11"/>
          </p:nvPr>
        </p:nvSpPr>
        <p:spPr>
          <a:ln/>
        </p:spPr>
        <p:txBody>
          <a:bodyPr/>
          <a:lstStyle>
            <a:lvl1pPr>
              <a:defRPr/>
            </a:lvl1pPr>
          </a:lstStyle>
          <a:p>
            <a:pPr>
              <a:defRPr/>
            </a:pPr>
            <a:fld id="{9F621445-AA11-4312-BA9E-7029D9722194}"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959596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ftr" sz="quarter" idx="3"/>
          </p:nvPr>
        </p:nvSpPr>
        <p:spPr bwMode="auto">
          <a:xfrm>
            <a:off x="2700338" y="6248400"/>
            <a:ext cx="3671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solidFill>
                  <a:schemeClr val="bg2"/>
                </a:solidFill>
                <a:latin typeface="+mn-lt"/>
              </a:defRPr>
            </a:lvl1pPr>
          </a:lstStyle>
          <a:p>
            <a:pPr>
              <a:defRPr/>
            </a:pPr>
            <a:r>
              <a:rPr lang="en-US" altLang="en-US"/>
              <a:t>Stars Senior Officers Group</a:t>
            </a:r>
          </a:p>
        </p:txBody>
      </p:sp>
      <p:sp>
        <p:nvSpPr>
          <p:cNvPr id="54275"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solidFill>
                  <a:schemeClr val="tx1"/>
                </a:solidFill>
                <a:latin typeface="+mn-lt"/>
              </a:defRPr>
            </a:lvl1pPr>
          </a:lstStyle>
          <a:p>
            <a:pPr>
              <a:defRPr/>
            </a:pPr>
            <a:fld id="{7005CF3E-271F-4DA7-BEFA-A4F861CF5D32}" type="slidenum">
              <a:rPr lang="en-US" altLang="en-US"/>
              <a:pPr>
                <a:defRPr/>
              </a:pPr>
              <a:t>‹#›</a:t>
            </a:fld>
            <a:endParaRPr lang="en-US" alt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algn="ctr" eaLnBrk="1" hangingPunct="1"/>
              <a:endParaRPr lang="en-US" altLang="en-US" sz="2400">
                <a:solidFill>
                  <a:schemeClr val="tx1"/>
                </a:solidFill>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sz="2400">
                <a:solidFill>
                  <a:schemeClr val="tx1"/>
                </a:solidFill>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solidFill>
                  <a:schemeClr val="hlink"/>
                </a:solidFill>
                <a:latin typeface="Arial Black" pitchFamily="34" charset="0"/>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solidFill>
                  <a:schemeClr val="hlink"/>
                </a:solidFill>
                <a:latin typeface="Arial Black" pitchFamily="34" charset="0"/>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solidFill>
                  <a:schemeClr val="accent2"/>
                </a:solidFill>
                <a:latin typeface="Arial Black" pitchFamily="34" charset="0"/>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solidFill>
                  <a:schemeClr val="hlink"/>
                </a:solidFill>
                <a:latin typeface="Arial Black" pitchFamily="34" charset="0"/>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sz="2400">
                <a:solidFill>
                  <a:schemeClr val="tx1"/>
                </a:solidFill>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solidFill>
                  <a:schemeClr val="accent2"/>
                </a:solidFill>
                <a:latin typeface="Arial Black" pitchFamily="34" charset="0"/>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solidFill>
                  <a:schemeClr val="accent2"/>
                </a:solidFill>
                <a:latin typeface="Arial Black" pitchFamily="34" charset="0"/>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4288"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solidFill>
                  <a:schemeClr val="tx1"/>
                </a:solidFill>
                <a:latin typeface="+mn-lt"/>
              </a:defRPr>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Black" pitchFamily="34" charset="0"/>
        </a:defRPr>
      </a:lvl2pPr>
      <a:lvl3pPr algn="l" rtl="0" eaLnBrk="0" fontAlgn="base" hangingPunct="0">
        <a:spcBef>
          <a:spcPct val="0"/>
        </a:spcBef>
        <a:spcAft>
          <a:spcPct val="0"/>
        </a:spcAft>
        <a:defRPr sz="4400">
          <a:solidFill>
            <a:schemeClr val="tx1"/>
          </a:solidFill>
          <a:latin typeface="Arial Black" pitchFamily="34" charset="0"/>
        </a:defRPr>
      </a:lvl3pPr>
      <a:lvl4pPr algn="l" rtl="0" eaLnBrk="0" fontAlgn="base" hangingPunct="0">
        <a:spcBef>
          <a:spcPct val="0"/>
        </a:spcBef>
        <a:spcAft>
          <a:spcPct val="0"/>
        </a:spcAft>
        <a:defRPr sz="4400">
          <a:solidFill>
            <a:schemeClr val="tx1"/>
          </a:solidFill>
          <a:latin typeface="Arial Black" pitchFamily="34" charset="0"/>
        </a:defRPr>
      </a:lvl4pPr>
      <a:lvl5pPr algn="l" rtl="0" eaLnBrk="0" fontAlgn="base" hangingPunct="0">
        <a:spcBef>
          <a:spcPct val="0"/>
        </a:spcBef>
        <a:spcAft>
          <a:spcPct val="0"/>
        </a:spcAft>
        <a:defRPr sz="4400">
          <a:solidFill>
            <a:schemeClr val="tx1"/>
          </a:solidFill>
          <a:latin typeface="Arial Black" pitchFamily="34" charset="0"/>
        </a:defRPr>
      </a:lvl5pPr>
      <a:lvl6pPr marL="457200" algn="l" rtl="0" fontAlgn="base">
        <a:spcBef>
          <a:spcPct val="0"/>
        </a:spcBef>
        <a:spcAft>
          <a:spcPct val="0"/>
        </a:spcAft>
        <a:defRPr sz="4400">
          <a:solidFill>
            <a:schemeClr val="tx1"/>
          </a:solidFill>
          <a:latin typeface="Arial Black" pitchFamily="34" charset="0"/>
        </a:defRPr>
      </a:lvl6pPr>
      <a:lvl7pPr marL="914400" algn="l" rtl="0" fontAlgn="base">
        <a:spcBef>
          <a:spcPct val="0"/>
        </a:spcBef>
        <a:spcAft>
          <a:spcPct val="0"/>
        </a:spcAft>
        <a:defRPr sz="4400">
          <a:solidFill>
            <a:schemeClr val="tx1"/>
          </a:solidFill>
          <a:latin typeface="Arial Black" pitchFamily="34" charset="0"/>
        </a:defRPr>
      </a:lvl7pPr>
      <a:lvl8pPr marL="1371600" algn="l" rtl="0" fontAlgn="base">
        <a:spcBef>
          <a:spcPct val="0"/>
        </a:spcBef>
        <a:spcAft>
          <a:spcPct val="0"/>
        </a:spcAft>
        <a:defRPr sz="4400">
          <a:solidFill>
            <a:schemeClr val="tx1"/>
          </a:solidFill>
          <a:latin typeface="Arial Black" pitchFamily="34" charset="0"/>
        </a:defRPr>
      </a:lvl8pPr>
      <a:lvl9pPr marL="1828800" algn="l" rtl="0" fontAlgn="base">
        <a:spcBef>
          <a:spcPct val="0"/>
        </a:spcBef>
        <a:spcAft>
          <a:spcPct val="0"/>
        </a:spcAft>
        <a:defRPr sz="4400">
          <a:solidFill>
            <a:schemeClr val="tx1"/>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124200" y="1844675"/>
            <a:ext cx="6019800" cy="2209800"/>
          </a:xfrm>
        </p:spPr>
        <p:txBody>
          <a:bodyPr/>
          <a:lstStyle/>
          <a:p>
            <a:pPr eaLnBrk="1" hangingPunct="1"/>
            <a:r>
              <a:rPr lang="en-GB" altLang="en-US" sz="4600" smtClean="0">
                <a:solidFill>
                  <a:schemeClr val="bg1"/>
                </a:solidFill>
              </a:rPr>
              <a:t>Surviving Change</a:t>
            </a:r>
            <a:br>
              <a:rPr lang="en-GB" altLang="en-US" sz="4600" smtClean="0">
                <a:solidFill>
                  <a:schemeClr val="bg1"/>
                </a:solidFill>
              </a:rPr>
            </a:br>
            <a:r>
              <a:rPr lang="en-GB" altLang="en-US" sz="2800" smtClean="0">
                <a:solidFill>
                  <a:schemeClr val="bg1"/>
                </a:solidFill>
              </a:rPr>
              <a:t>Individual motivation for Technicians</a:t>
            </a:r>
            <a:endParaRPr lang="en-US" altLang="en-US" sz="2800" smtClean="0">
              <a:solidFill>
                <a:schemeClr val="bg1"/>
              </a:solidFill>
            </a:endParaRPr>
          </a:p>
        </p:txBody>
      </p:sp>
      <p:sp>
        <p:nvSpPr>
          <p:cNvPr id="3075" name="Rectangle 3"/>
          <p:cNvSpPr>
            <a:spLocks noGrp="1" noChangeArrowheads="1"/>
          </p:cNvSpPr>
          <p:nvPr>
            <p:ph type="subTitle" idx="1"/>
          </p:nvPr>
        </p:nvSpPr>
        <p:spPr>
          <a:xfrm>
            <a:off x="2771775" y="4292600"/>
            <a:ext cx="6121400" cy="649288"/>
          </a:xfrm>
          <a:ln>
            <a:solidFill>
              <a:schemeClr val="tx1"/>
            </a:solidFill>
            <a:miter lim="800000"/>
            <a:headEnd/>
            <a:tailEnd/>
          </a:ln>
        </p:spPr>
        <p:txBody>
          <a:bodyPr/>
          <a:lstStyle/>
          <a:p>
            <a:pPr eaLnBrk="1" hangingPunct="1"/>
            <a:r>
              <a:rPr lang="en-GB" altLang="en-US" sz="3000" smtClean="0">
                <a:solidFill>
                  <a:schemeClr val="tx1"/>
                </a:solidFill>
              </a:rPr>
              <a:t>HEaTED North West 2015</a:t>
            </a:r>
            <a:endParaRPr lang="en-US" altLang="en-US" sz="300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7"/>
          <p:cNvGraphicFramePr>
            <a:graphicFrameLocks noChangeAspect="1"/>
          </p:cNvGraphicFramePr>
          <p:nvPr>
            <p:ph type="chart" idx="4294967295"/>
          </p:nvPr>
        </p:nvGraphicFramePr>
        <p:xfrm>
          <a:off x="1116013" y="836613"/>
          <a:ext cx="8712200" cy="5232400"/>
        </p:xfrm>
        <a:graphic>
          <a:graphicData uri="http://schemas.openxmlformats.org/presentationml/2006/ole">
            <mc:AlternateContent xmlns:mc="http://schemas.openxmlformats.org/markup-compatibility/2006">
              <mc:Choice xmlns:v="urn:schemas-microsoft-com:vml" Requires="v">
                <p:oleObj spid="_x0000_s12302" name="Chart" r:id="rId3" imgW="8229600" imgH="5248351" progId="MSGraph.Chart.8">
                  <p:embed followColorScheme="full"/>
                </p:oleObj>
              </mc:Choice>
              <mc:Fallback>
                <p:oleObj name="Chart" r:id="rId3" imgW="8229600" imgH="5248351" progId="MSGraph.Chart.8">
                  <p:embed followColorScheme="full"/>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836613"/>
                        <a:ext cx="8712200" cy="5232400"/>
                      </a:xfrm>
                      <a:prstGeom prst="rect">
                        <a:avLst/>
                      </a:prstGeom>
                      <a:noFill/>
                      <a:ln w="9525">
                        <a:solidFill>
                          <a:schemeClr val="bg1"/>
                        </a:solidFill>
                        <a:miter lim="800000"/>
                        <a:headEnd/>
                        <a:tailEnd/>
                      </a:ln>
                      <a:extLst>
                        <a:ext uri="{909E8E84-426E-40DD-AFC4-6F175D3DCCD1}">
                          <a14:hiddenFill xmlns:a14="http://schemas.microsoft.com/office/drawing/2010/main">
                            <a:solidFill>
                              <a:schemeClr val="bg1"/>
                            </a:solidFill>
                          </a14:hiddenFill>
                        </a:ext>
                      </a:extLst>
                    </p:spPr>
                  </p:pic>
                </p:oleObj>
              </mc:Fallback>
            </mc:AlternateContent>
          </a:graphicData>
        </a:graphic>
      </p:graphicFrame>
      <p:sp>
        <p:nvSpPr>
          <p:cNvPr id="12291" name="Text Box 10"/>
          <p:cNvSpPr txBox="1">
            <a:spLocks noChangeArrowheads="1"/>
          </p:cNvSpPr>
          <p:nvPr/>
        </p:nvSpPr>
        <p:spPr bwMode="auto">
          <a:xfrm>
            <a:off x="2843213" y="1557338"/>
            <a:ext cx="15128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000" b="1"/>
              <a:t>THINKING</a:t>
            </a:r>
            <a:endParaRPr lang="en-US" altLang="en-US" sz="2000" b="1"/>
          </a:p>
        </p:txBody>
      </p:sp>
      <p:sp>
        <p:nvSpPr>
          <p:cNvPr id="12292" name="Text Box 11"/>
          <p:cNvSpPr txBox="1">
            <a:spLocks noChangeArrowheads="1"/>
          </p:cNvSpPr>
          <p:nvPr/>
        </p:nvSpPr>
        <p:spPr bwMode="auto">
          <a:xfrm>
            <a:off x="4716463" y="1557338"/>
            <a:ext cx="1584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000" b="1"/>
              <a:t>FEELING</a:t>
            </a:r>
            <a:endParaRPr lang="en-US" altLang="en-US" sz="2000" b="1"/>
          </a:p>
        </p:txBody>
      </p:sp>
      <p:sp>
        <p:nvSpPr>
          <p:cNvPr id="12293" name="Text Box 12"/>
          <p:cNvSpPr txBox="1">
            <a:spLocks noChangeArrowheads="1"/>
          </p:cNvSpPr>
          <p:nvPr/>
        </p:nvSpPr>
        <p:spPr bwMode="auto">
          <a:xfrm>
            <a:off x="3924300" y="3789363"/>
            <a:ext cx="12969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000" b="1"/>
              <a:t>ACTION</a:t>
            </a:r>
            <a:endParaRPr lang="en-US" altLang="en-US" sz="2000" b="1"/>
          </a:p>
        </p:txBody>
      </p:sp>
      <p:sp>
        <p:nvSpPr>
          <p:cNvPr id="12294" name="Text Box 13"/>
          <p:cNvSpPr txBox="1">
            <a:spLocks noChangeArrowheads="1"/>
          </p:cNvSpPr>
          <p:nvPr/>
        </p:nvSpPr>
        <p:spPr bwMode="auto">
          <a:xfrm>
            <a:off x="2339975" y="3213100"/>
            <a:ext cx="2016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endParaRPr lang="en-US" altLang="en-US" sz="2000" b="1">
              <a:latin typeface="Arial Black" pitchFamily="34" charset="0"/>
            </a:endParaRPr>
          </a:p>
        </p:txBody>
      </p:sp>
      <p:sp>
        <p:nvSpPr>
          <p:cNvPr id="12295" name="Text Box 14"/>
          <p:cNvSpPr txBox="1">
            <a:spLocks noChangeArrowheads="1"/>
          </p:cNvSpPr>
          <p:nvPr/>
        </p:nvSpPr>
        <p:spPr bwMode="auto">
          <a:xfrm>
            <a:off x="2339975" y="1989138"/>
            <a:ext cx="2232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000" b="1"/>
              <a:t>HEAD - Security</a:t>
            </a:r>
            <a:endParaRPr lang="en-US" altLang="en-US" sz="2000" b="1"/>
          </a:p>
        </p:txBody>
      </p:sp>
      <p:sp>
        <p:nvSpPr>
          <p:cNvPr id="12296" name="Text Box 15"/>
          <p:cNvSpPr txBox="1">
            <a:spLocks noChangeArrowheads="1"/>
          </p:cNvSpPr>
          <p:nvPr/>
        </p:nvSpPr>
        <p:spPr bwMode="auto">
          <a:xfrm>
            <a:off x="4643438" y="1989138"/>
            <a:ext cx="25923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000" b="1"/>
              <a:t>HEART - Attention</a:t>
            </a:r>
            <a:endParaRPr lang="en-US" altLang="en-US" sz="2000" b="1"/>
          </a:p>
        </p:txBody>
      </p:sp>
      <p:sp>
        <p:nvSpPr>
          <p:cNvPr id="12297" name="Text Box 16"/>
          <p:cNvSpPr txBox="1">
            <a:spLocks noChangeArrowheads="1"/>
          </p:cNvSpPr>
          <p:nvPr/>
        </p:nvSpPr>
        <p:spPr bwMode="auto">
          <a:xfrm>
            <a:off x="3419475" y="4076700"/>
            <a:ext cx="23764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000" b="1"/>
              <a:t>GUT - Autonomy</a:t>
            </a:r>
            <a:endParaRPr lang="en-US" altLang="en-US" sz="2000" b="1"/>
          </a:p>
        </p:txBody>
      </p:sp>
      <p:sp>
        <p:nvSpPr>
          <p:cNvPr id="12298" name="Text Box 17"/>
          <p:cNvSpPr txBox="1">
            <a:spLocks noChangeArrowheads="1"/>
          </p:cNvSpPr>
          <p:nvPr/>
        </p:nvSpPr>
        <p:spPr bwMode="auto">
          <a:xfrm>
            <a:off x="2268538" y="2420938"/>
            <a:ext cx="2232025"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a:t>Thoughts</a:t>
            </a:r>
          </a:p>
          <a:p>
            <a:pPr eaLnBrk="1" hangingPunct="1">
              <a:spcBef>
                <a:spcPct val="50000"/>
              </a:spcBef>
            </a:pPr>
            <a:r>
              <a:rPr lang="en-GB" altLang="en-US"/>
              <a:t>Internal Processes</a:t>
            </a:r>
          </a:p>
          <a:p>
            <a:pPr eaLnBrk="1" hangingPunct="1">
              <a:spcBef>
                <a:spcPct val="50000"/>
              </a:spcBef>
            </a:pPr>
            <a:r>
              <a:rPr lang="en-GB" altLang="en-US"/>
              <a:t>Beliefs</a:t>
            </a:r>
            <a:endParaRPr lang="en-US" altLang="en-US"/>
          </a:p>
        </p:txBody>
      </p:sp>
      <p:sp>
        <p:nvSpPr>
          <p:cNvPr id="12299" name="Text Box 18"/>
          <p:cNvSpPr txBox="1">
            <a:spLocks noChangeArrowheads="1"/>
          </p:cNvSpPr>
          <p:nvPr/>
        </p:nvSpPr>
        <p:spPr bwMode="auto">
          <a:xfrm>
            <a:off x="4932363" y="3357563"/>
            <a:ext cx="2087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endParaRPr lang="en-US" altLang="en-US">
              <a:latin typeface="Arial Black" pitchFamily="34" charset="0"/>
            </a:endParaRPr>
          </a:p>
        </p:txBody>
      </p:sp>
      <p:sp>
        <p:nvSpPr>
          <p:cNvPr id="12300" name="Text Box 19"/>
          <p:cNvSpPr txBox="1">
            <a:spLocks noChangeArrowheads="1"/>
          </p:cNvSpPr>
          <p:nvPr/>
        </p:nvSpPr>
        <p:spPr bwMode="auto">
          <a:xfrm>
            <a:off x="5076825" y="2420938"/>
            <a:ext cx="2305050"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a:t>Emotions</a:t>
            </a:r>
          </a:p>
          <a:p>
            <a:pPr eaLnBrk="1" hangingPunct="1">
              <a:spcBef>
                <a:spcPct val="50000"/>
              </a:spcBef>
            </a:pPr>
            <a:r>
              <a:rPr lang="en-GB" altLang="en-US"/>
              <a:t>Feelings</a:t>
            </a:r>
          </a:p>
          <a:p>
            <a:pPr eaLnBrk="1" hangingPunct="1">
              <a:spcBef>
                <a:spcPct val="50000"/>
              </a:spcBef>
            </a:pPr>
            <a:r>
              <a:rPr lang="en-GB" altLang="en-US"/>
              <a:t>Values</a:t>
            </a:r>
            <a:endParaRPr lang="en-US" altLang="en-US"/>
          </a:p>
        </p:txBody>
      </p:sp>
      <p:sp>
        <p:nvSpPr>
          <p:cNvPr id="12301" name="Text Box 20"/>
          <p:cNvSpPr txBox="1">
            <a:spLocks noChangeArrowheads="1"/>
          </p:cNvSpPr>
          <p:nvPr/>
        </p:nvSpPr>
        <p:spPr bwMode="auto">
          <a:xfrm>
            <a:off x="3924300" y="4365625"/>
            <a:ext cx="25908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a:t>Actions</a:t>
            </a:r>
          </a:p>
          <a:p>
            <a:pPr eaLnBrk="1" hangingPunct="1">
              <a:spcBef>
                <a:spcPct val="50000"/>
              </a:spcBef>
            </a:pPr>
            <a:r>
              <a:rPr lang="en-GB" altLang="en-US"/>
              <a:t>Behaviours</a:t>
            </a:r>
          </a:p>
          <a:p>
            <a:pPr eaLnBrk="1" hangingPunct="1">
              <a:spcBef>
                <a:spcPct val="50000"/>
              </a:spcBef>
            </a:pPr>
            <a:r>
              <a:rPr lang="en-GB" altLang="en-US"/>
              <a:t>Words</a:t>
            </a:r>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50825" y="620713"/>
            <a:ext cx="7924800" cy="1143000"/>
          </a:xfrm>
        </p:spPr>
        <p:txBody>
          <a:bodyPr/>
          <a:lstStyle/>
          <a:p>
            <a:pPr eaLnBrk="1" hangingPunct="1">
              <a:defRPr/>
            </a:pPr>
            <a:r>
              <a:rPr lang="en-GB" altLang="en-US" b="1" smtClean="0">
                <a:solidFill>
                  <a:schemeClr val="bg2"/>
                </a:solidFill>
                <a:effectLst>
                  <a:outerShdw blurRad="38100" dist="38100" dir="2700000" algn="tl">
                    <a:srgbClr val="C0C0C0"/>
                  </a:outerShdw>
                </a:effectLst>
                <a:latin typeface="Arial" charset="0"/>
              </a:rPr>
              <a:t>Response to Change</a:t>
            </a:r>
          </a:p>
        </p:txBody>
      </p:sp>
      <p:sp>
        <p:nvSpPr>
          <p:cNvPr id="13315" name="Freeform 3"/>
          <p:cNvSpPr>
            <a:spLocks/>
          </p:cNvSpPr>
          <p:nvPr/>
        </p:nvSpPr>
        <p:spPr bwMode="auto">
          <a:xfrm>
            <a:off x="1066800" y="1905000"/>
            <a:ext cx="6477000" cy="4419600"/>
          </a:xfrm>
          <a:custGeom>
            <a:avLst/>
            <a:gdLst>
              <a:gd name="T0" fmla="*/ 0 w 3984"/>
              <a:gd name="T1" fmla="*/ 809874 h 3056"/>
              <a:gd name="T2" fmla="*/ 1014470 w 3984"/>
              <a:gd name="T3" fmla="*/ 1156963 h 3056"/>
              <a:gd name="T4" fmla="*/ 2185012 w 3984"/>
              <a:gd name="T5" fmla="*/ 3864258 h 3056"/>
              <a:gd name="T6" fmla="*/ 3589663 w 3984"/>
              <a:gd name="T7" fmla="*/ 3864258 h 3056"/>
              <a:gd name="T8" fmla="*/ 5228422 w 3984"/>
              <a:gd name="T9" fmla="*/ 532203 h 3056"/>
              <a:gd name="T10" fmla="*/ 6477000 w 3984"/>
              <a:gd name="T11" fmla="*/ 671039 h 30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4" h="3056">
                <a:moveTo>
                  <a:pt x="0" y="560"/>
                </a:moveTo>
                <a:cubicBezTo>
                  <a:pt x="200" y="504"/>
                  <a:pt x="400" y="448"/>
                  <a:pt x="624" y="800"/>
                </a:cubicBezTo>
                <a:cubicBezTo>
                  <a:pt x="848" y="1152"/>
                  <a:pt x="1080" y="2360"/>
                  <a:pt x="1344" y="2672"/>
                </a:cubicBezTo>
                <a:cubicBezTo>
                  <a:pt x="1608" y="2984"/>
                  <a:pt x="1896" y="3056"/>
                  <a:pt x="2208" y="2672"/>
                </a:cubicBezTo>
                <a:cubicBezTo>
                  <a:pt x="2520" y="2288"/>
                  <a:pt x="2920" y="736"/>
                  <a:pt x="3216" y="368"/>
                </a:cubicBezTo>
                <a:cubicBezTo>
                  <a:pt x="3512" y="0"/>
                  <a:pt x="3856" y="448"/>
                  <a:pt x="3984" y="464"/>
                </a:cubicBezTo>
              </a:path>
            </a:pathLst>
          </a:custGeom>
          <a:noFill/>
          <a:ln w="444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16" name="Text Box 4"/>
          <p:cNvSpPr txBox="1">
            <a:spLocks noChangeArrowheads="1"/>
          </p:cNvSpPr>
          <p:nvPr/>
        </p:nvSpPr>
        <p:spPr bwMode="auto">
          <a:xfrm>
            <a:off x="838200" y="19812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solidFill>
                  <a:schemeClr val="bg2"/>
                </a:solidFill>
                <a:latin typeface="Comic Sans MS" pitchFamily="66" charset="0"/>
              </a:rPr>
              <a:t>Shock</a:t>
            </a:r>
          </a:p>
        </p:txBody>
      </p:sp>
      <p:sp>
        <p:nvSpPr>
          <p:cNvPr id="13317" name="Text Box 5"/>
          <p:cNvSpPr txBox="1">
            <a:spLocks noChangeArrowheads="1"/>
          </p:cNvSpPr>
          <p:nvPr/>
        </p:nvSpPr>
        <p:spPr bwMode="auto">
          <a:xfrm>
            <a:off x="1219200" y="51816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latin typeface="Comic Sans MS" pitchFamily="66" charset="0"/>
              </a:rPr>
              <a:t>Bargaining</a:t>
            </a:r>
          </a:p>
        </p:txBody>
      </p:sp>
      <p:sp>
        <p:nvSpPr>
          <p:cNvPr id="13318" name="Text Box 6"/>
          <p:cNvSpPr txBox="1">
            <a:spLocks noChangeArrowheads="1"/>
          </p:cNvSpPr>
          <p:nvPr/>
        </p:nvSpPr>
        <p:spPr bwMode="auto">
          <a:xfrm>
            <a:off x="1219200" y="44196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solidFill>
                  <a:schemeClr val="bg2"/>
                </a:solidFill>
                <a:latin typeface="Comic Sans MS" pitchFamily="66" charset="0"/>
              </a:rPr>
              <a:t>Anger</a:t>
            </a:r>
          </a:p>
        </p:txBody>
      </p:sp>
      <p:sp>
        <p:nvSpPr>
          <p:cNvPr id="13319" name="Text Box 7"/>
          <p:cNvSpPr txBox="1">
            <a:spLocks noChangeArrowheads="1"/>
          </p:cNvSpPr>
          <p:nvPr/>
        </p:nvSpPr>
        <p:spPr bwMode="auto">
          <a:xfrm>
            <a:off x="990600" y="32766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solidFill>
                  <a:schemeClr val="bg2"/>
                </a:solidFill>
                <a:latin typeface="Comic Sans MS" pitchFamily="66" charset="0"/>
              </a:rPr>
              <a:t>Denial</a:t>
            </a:r>
          </a:p>
        </p:txBody>
      </p:sp>
      <p:sp>
        <p:nvSpPr>
          <p:cNvPr id="13320" name="Text Box 8"/>
          <p:cNvSpPr txBox="1">
            <a:spLocks noChangeArrowheads="1"/>
          </p:cNvSpPr>
          <p:nvPr/>
        </p:nvSpPr>
        <p:spPr bwMode="auto">
          <a:xfrm>
            <a:off x="5943600" y="16764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solidFill>
                  <a:schemeClr val="bg2"/>
                </a:solidFill>
                <a:latin typeface="Comic Sans MS" pitchFamily="66" charset="0"/>
              </a:rPr>
              <a:t>Acceptance</a:t>
            </a:r>
          </a:p>
        </p:txBody>
      </p:sp>
      <p:sp>
        <p:nvSpPr>
          <p:cNvPr id="13321" name="Text Box 9"/>
          <p:cNvSpPr txBox="1">
            <a:spLocks noChangeArrowheads="1"/>
          </p:cNvSpPr>
          <p:nvPr/>
        </p:nvSpPr>
        <p:spPr bwMode="auto">
          <a:xfrm>
            <a:off x="5715000" y="38862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solidFill>
                  <a:schemeClr val="bg2"/>
                </a:solidFill>
                <a:latin typeface="Comic Sans MS" pitchFamily="66" charset="0"/>
              </a:rPr>
              <a:t>Testing</a:t>
            </a:r>
          </a:p>
        </p:txBody>
      </p:sp>
      <p:sp>
        <p:nvSpPr>
          <p:cNvPr id="13322" name="Text Box 10"/>
          <p:cNvSpPr txBox="1">
            <a:spLocks noChangeArrowheads="1"/>
          </p:cNvSpPr>
          <p:nvPr/>
        </p:nvSpPr>
        <p:spPr bwMode="auto">
          <a:xfrm>
            <a:off x="3124200" y="6172200"/>
            <a:ext cx="22860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solidFill>
                  <a:schemeClr val="bg2"/>
                </a:solidFill>
                <a:latin typeface="Comic Sans MS" pitchFamily="66" charset="0"/>
              </a:rPr>
              <a:t>Depression</a:t>
            </a:r>
          </a:p>
          <a:p>
            <a:pPr eaLnBrk="1" hangingPunct="1">
              <a:spcBef>
                <a:spcPct val="50000"/>
              </a:spcBef>
            </a:pPr>
            <a:endParaRPr lang="en-GB" altLang="en-US" sz="2400">
              <a:solidFill>
                <a:schemeClr val="bg2"/>
              </a:solidFill>
              <a:latin typeface="Comic Sans MS" pitchFamily="66" charset="0"/>
            </a:endParaRPr>
          </a:p>
        </p:txBody>
      </p:sp>
      <p:sp>
        <p:nvSpPr>
          <p:cNvPr id="13323" name="AutoShape 11"/>
          <p:cNvSpPr>
            <a:spLocks noChangeArrowheads="1"/>
          </p:cNvSpPr>
          <p:nvPr/>
        </p:nvSpPr>
        <p:spPr bwMode="auto">
          <a:xfrm>
            <a:off x="611188" y="6381750"/>
            <a:ext cx="1512887" cy="333375"/>
          </a:xfrm>
          <a:prstGeom prst="rightArrow">
            <a:avLst>
              <a:gd name="adj1" fmla="val 50000"/>
              <a:gd name="adj2" fmla="val 1134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algn="ctr" eaLnBrk="1" hangingPunct="1"/>
            <a:endParaRPr lang="en-US" altLang="en-US" sz="2400">
              <a:solidFill>
                <a:srgbClr val="E3BBE4"/>
              </a:solidFill>
              <a:latin typeface="Comic Sans MS" pitchFamily="66" charset="0"/>
            </a:endParaRPr>
          </a:p>
        </p:txBody>
      </p:sp>
      <p:sp>
        <p:nvSpPr>
          <p:cNvPr id="13324" name="AutoShape 12"/>
          <p:cNvSpPr>
            <a:spLocks noChangeArrowheads="1"/>
          </p:cNvSpPr>
          <p:nvPr/>
        </p:nvSpPr>
        <p:spPr bwMode="auto">
          <a:xfrm>
            <a:off x="6011863" y="6308725"/>
            <a:ext cx="1512887" cy="333375"/>
          </a:xfrm>
          <a:prstGeom prst="rightArrow">
            <a:avLst>
              <a:gd name="adj1" fmla="val 50000"/>
              <a:gd name="adj2" fmla="val 1134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GB" altLang="en-US"/>
          </a:p>
        </p:txBody>
      </p:sp>
      <p:sp>
        <p:nvSpPr>
          <p:cNvPr id="13325" name="Text Box 13"/>
          <p:cNvSpPr txBox="1">
            <a:spLocks noChangeArrowheads="1"/>
          </p:cNvSpPr>
          <p:nvPr/>
        </p:nvSpPr>
        <p:spPr bwMode="auto">
          <a:xfrm>
            <a:off x="827088" y="6165850"/>
            <a:ext cx="7064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r>
              <a:rPr lang="en-GB" altLang="en-US">
                <a:solidFill>
                  <a:schemeClr val="tx1"/>
                </a:solidFill>
                <a:latin typeface="Comic Sans MS" pitchFamily="66" charset="0"/>
              </a:rPr>
              <a:t>Time</a:t>
            </a:r>
            <a:endParaRPr lang="en-US" altLang="en-US">
              <a:solidFill>
                <a:schemeClr val="tx1"/>
              </a:solidFill>
              <a:latin typeface="Comic Sans MS" pitchFamily="66" charset="0"/>
            </a:endParaRPr>
          </a:p>
        </p:txBody>
      </p:sp>
      <p:sp>
        <p:nvSpPr>
          <p:cNvPr id="13326" name="Text Box 14"/>
          <p:cNvSpPr txBox="1">
            <a:spLocks noChangeArrowheads="1"/>
          </p:cNvSpPr>
          <p:nvPr/>
        </p:nvSpPr>
        <p:spPr bwMode="auto">
          <a:xfrm>
            <a:off x="6227763" y="6092825"/>
            <a:ext cx="777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r>
              <a:rPr lang="en-GB" altLang="en-US">
                <a:solidFill>
                  <a:schemeClr val="tx1"/>
                </a:solidFill>
                <a:latin typeface="Comic Sans MS" pitchFamily="66" charset="0"/>
              </a:rPr>
              <a:t>Time</a:t>
            </a:r>
            <a:endParaRPr lang="en-US" altLang="en-US">
              <a:solidFill>
                <a:schemeClr val="tx1"/>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GB" altLang="en-US" b="1" smtClean="0">
                <a:solidFill>
                  <a:schemeClr val="bg2"/>
                </a:solidFill>
                <a:effectLst>
                  <a:outerShdw blurRad="38100" dist="38100" dir="2700000" algn="tl">
                    <a:srgbClr val="C0C0C0"/>
                  </a:outerShdw>
                </a:effectLst>
                <a:latin typeface="Arial" charset="0"/>
              </a:rPr>
              <a:t>Three Phases of Transition</a:t>
            </a:r>
          </a:p>
        </p:txBody>
      </p:sp>
      <p:sp>
        <p:nvSpPr>
          <p:cNvPr id="14339" name="Rectangle 3"/>
          <p:cNvSpPr>
            <a:spLocks noChangeArrowheads="1"/>
          </p:cNvSpPr>
          <p:nvPr/>
        </p:nvSpPr>
        <p:spPr bwMode="auto">
          <a:xfrm>
            <a:off x="685800" y="2514600"/>
            <a:ext cx="7772400" cy="3886200"/>
          </a:xfrm>
          <a:prstGeom prst="rect">
            <a:avLst/>
          </a:prstGeom>
          <a:gradFill rotWithShape="0">
            <a:gsLst>
              <a:gs pos="0">
                <a:srgbClr val="FFFFFF"/>
              </a:gs>
              <a:gs pos="100000">
                <a:srgbClr val="CCFFFF"/>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GB" altLang="en-US"/>
          </a:p>
        </p:txBody>
      </p:sp>
      <p:sp>
        <p:nvSpPr>
          <p:cNvPr id="14340" name="Freeform 4"/>
          <p:cNvSpPr>
            <a:spLocks/>
          </p:cNvSpPr>
          <p:nvPr/>
        </p:nvSpPr>
        <p:spPr bwMode="auto">
          <a:xfrm>
            <a:off x="685800" y="3810000"/>
            <a:ext cx="7772400" cy="2349500"/>
          </a:xfrm>
          <a:custGeom>
            <a:avLst/>
            <a:gdLst>
              <a:gd name="T0" fmla="*/ 0 w 4896"/>
              <a:gd name="T1" fmla="*/ 0 h 1480"/>
              <a:gd name="T2" fmla="*/ 1600200 w 4896"/>
              <a:gd name="T3" fmla="*/ 685800 h 1480"/>
              <a:gd name="T4" fmla="*/ 3581400 w 4896"/>
              <a:gd name="T5" fmla="*/ 2133600 h 1480"/>
              <a:gd name="T6" fmla="*/ 7772400 w 4896"/>
              <a:gd name="T7" fmla="*/ 1981200 h 1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96" h="1480">
                <a:moveTo>
                  <a:pt x="0" y="0"/>
                </a:moveTo>
                <a:cubicBezTo>
                  <a:pt x="316" y="104"/>
                  <a:pt x="632" y="208"/>
                  <a:pt x="1008" y="432"/>
                </a:cubicBezTo>
                <a:cubicBezTo>
                  <a:pt x="1384" y="656"/>
                  <a:pt x="1608" y="1208"/>
                  <a:pt x="2256" y="1344"/>
                </a:cubicBezTo>
                <a:cubicBezTo>
                  <a:pt x="2904" y="1480"/>
                  <a:pt x="4456" y="1264"/>
                  <a:pt x="4896" y="1248"/>
                </a:cubicBezTo>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1" name="Freeform 5"/>
          <p:cNvSpPr>
            <a:spLocks/>
          </p:cNvSpPr>
          <p:nvPr/>
        </p:nvSpPr>
        <p:spPr bwMode="auto">
          <a:xfrm>
            <a:off x="685800" y="2781300"/>
            <a:ext cx="7772400" cy="2476500"/>
          </a:xfrm>
          <a:custGeom>
            <a:avLst/>
            <a:gdLst>
              <a:gd name="T0" fmla="*/ 0 w 4896"/>
              <a:gd name="T1" fmla="*/ 38100 h 1560"/>
              <a:gd name="T2" fmla="*/ 4648200 w 4896"/>
              <a:gd name="T3" fmla="*/ 342900 h 1560"/>
              <a:gd name="T4" fmla="*/ 6324600 w 4896"/>
              <a:gd name="T5" fmla="*/ 2095500 h 1560"/>
              <a:gd name="T6" fmla="*/ 7772400 w 4896"/>
              <a:gd name="T7" fmla="*/ 2476500 h 15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96" h="1560">
                <a:moveTo>
                  <a:pt x="0" y="24"/>
                </a:moveTo>
                <a:cubicBezTo>
                  <a:pt x="1132" y="12"/>
                  <a:pt x="2264" y="0"/>
                  <a:pt x="2928" y="216"/>
                </a:cubicBezTo>
                <a:cubicBezTo>
                  <a:pt x="3592" y="432"/>
                  <a:pt x="3656" y="1096"/>
                  <a:pt x="3984" y="1320"/>
                </a:cubicBezTo>
                <a:cubicBezTo>
                  <a:pt x="4312" y="1544"/>
                  <a:pt x="4744" y="1520"/>
                  <a:pt x="4896" y="1560"/>
                </a:cubicBezTo>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2" name="Text Box 6"/>
          <p:cNvSpPr txBox="1">
            <a:spLocks noChangeArrowheads="1"/>
          </p:cNvSpPr>
          <p:nvPr/>
        </p:nvSpPr>
        <p:spPr bwMode="auto">
          <a:xfrm>
            <a:off x="827088" y="4797425"/>
            <a:ext cx="1828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solidFill>
                  <a:srgbClr val="FF3300"/>
                </a:solidFill>
                <a:latin typeface="Comic Sans MS" pitchFamily="66" charset="0"/>
              </a:rPr>
              <a:t>Ending, Losing, Letting Go</a:t>
            </a:r>
          </a:p>
        </p:txBody>
      </p:sp>
      <p:sp>
        <p:nvSpPr>
          <p:cNvPr id="14343" name="Text Box 7"/>
          <p:cNvSpPr txBox="1">
            <a:spLocks noChangeArrowheads="1"/>
          </p:cNvSpPr>
          <p:nvPr/>
        </p:nvSpPr>
        <p:spPr bwMode="auto">
          <a:xfrm>
            <a:off x="3276600" y="3810000"/>
            <a:ext cx="3200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solidFill>
                  <a:srgbClr val="FF3300"/>
                </a:solidFill>
                <a:latin typeface="Comic Sans MS" pitchFamily="66" charset="0"/>
              </a:rPr>
              <a:t>The </a:t>
            </a:r>
          </a:p>
          <a:p>
            <a:pPr eaLnBrk="1" hangingPunct="1">
              <a:spcBef>
                <a:spcPct val="50000"/>
              </a:spcBef>
            </a:pPr>
            <a:r>
              <a:rPr lang="en-GB" altLang="en-US" sz="2400">
                <a:solidFill>
                  <a:srgbClr val="FF3300"/>
                </a:solidFill>
                <a:latin typeface="Comic Sans MS" pitchFamily="66" charset="0"/>
              </a:rPr>
              <a:t>	Neutral</a:t>
            </a:r>
          </a:p>
          <a:p>
            <a:pPr eaLnBrk="1" hangingPunct="1">
              <a:spcBef>
                <a:spcPct val="50000"/>
              </a:spcBef>
            </a:pPr>
            <a:r>
              <a:rPr lang="en-GB" altLang="en-US" sz="2400">
                <a:solidFill>
                  <a:srgbClr val="FF3300"/>
                </a:solidFill>
                <a:latin typeface="Comic Sans MS" pitchFamily="66" charset="0"/>
              </a:rPr>
              <a:t>		Zone</a:t>
            </a:r>
          </a:p>
        </p:txBody>
      </p:sp>
      <p:sp>
        <p:nvSpPr>
          <p:cNvPr id="14344" name="Text Box 8"/>
          <p:cNvSpPr txBox="1">
            <a:spLocks noChangeArrowheads="1"/>
          </p:cNvSpPr>
          <p:nvPr/>
        </p:nvSpPr>
        <p:spPr bwMode="auto">
          <a:xfrm>
            <a:off x="6324600" y="2971800"/>
            <a:ext cx="1981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solidFill>
                  <a:srgbClr val="FF3300"/>
                </a:solidFill>
                <a:latin typeface="Comic Sans MS" pitchFamily="66" charset="0"/>
              </a:rPr>
              <a:t>The New Beginning</a:t>
            </a:r>
          </a:p>
        </p:txBody>
      </p:sp>
      <p:sp>
        <p:nvSpPr>
          <p:cNvPr id="14345" name="Text Box 9"/>
          <p:cNvSpPr txBox="1">
            <a:spLocks noChangeArrowheads="1"/>
          </p:cNvSpPr>
          <p:nvPr/>
        </p:nvSpPr>
        <p:spPr bwMode="auto">
          <a:xfrm>
            <a:off x="609600" y="1981200"/>
            <a:ext cx="2667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solidFill>
                  <a:schemeClr val="tx1"/>
                </a:solidFill>
                <a:latin typeface="Comic Sans MS" pitchFamily="66" charset="0"/>
              </a:rPr>
              <a:t>Time</a:t>
            </a:r>
            <a:r>
              <a:rPr lang="en-GB" altLang="en-US" sz="2400">
                <a:solidFill>
                  <a:schemeClr val="tx1"/>
                </a:solidFill>
                <a:latin typeface="Times New Roman" pitchFamily="18" charset="0"/>
              </a:rPr>
              <a:t> </a:t>
            </a:r>
          </a:p>
        </p:txBody>
      </p:sp>
      <p:sp>
        <p:nvSpPr>
          <p:cNvPr id="14346" name="Line 10"/>
          <p:cNvSpPr>
            <a:spLocks noChangeShapeType="1"/>
          </p:cNvSpPr>
          <p:nvPr/>
        </p:nvSpPr>
        <p:spPr bwMode="auto">
          <a:xfrm>
            <a:off x="1524000" y="2209800"/>
            <a:ext cx="1219200" cy="0"/>
          </a:xfrm>
          <a:prstGeom prst="line">
            <a:avLst/>
          </a:prstGeom>
          <a:noFill/>
          <a:ln w="412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11188" y="260350"/>
            <a:ext cx="8229600" cy="936625"/>
          </a:xfrm>
        </p:spPr>
        <p:txBody>
          <a:bodyPr/>
          <a:lstStyle/>
          <a:p>
            <a:pPr eaLnBrk="1" hangingPunct="1"/>
            <a:r>
              <a:rPr lang="en-GB" altLang="en-US" b="1" smtClean="0">
                <a:solidFill>
                  <a:schemeClr val="bg2"/>
                </a:solidFill>
                <a:latin typeface="Arial" charset="0"/>
              </a:rPr>
              <a:t>Three Phases of Transition</a:t>
            </a:r>
          </a:p>
        </p:txBody>
      </p:sp>
      <p:sp>
        <p:nvSpPr>
          <p:cNvPr id="73731" name="Rectangle 3"/>
          <p:cNvSpPr>
            <a:spLocks noGrp="1" noChangeArrowheads="1"/>
          </p:cNvSpPr>
          <p:nvPr>
            <p:ph type="body" idx="1"/>
          </p:nvPr>
        </p:nvSpPr>
        <p:spPr>
          <a:xfrm>
            <a:off x="411163" y="1341438"/>
            <a:ext cx="8732837" cy="5256212"/>
          </a:xfrm>
        </p:spPr>
        <p:txBody>
          <a:bodyPr/>
          <a:lstStyle/>
          <a:p>
            <a:pPr marL="9525" indent="-9525" eaLnBrk="1" hangingPunct="1">
              <a:lnSpc>
                <a:spcPct val="80000"/>
              </a:lnSpc>
              <a:buFont typeface="Wingdings" pitchFamily="2" charset="2"/>
              <a:buNone/>
            </a:pPr>
            <a:r>
              <a:rPr lang="en-GB" altLang="en-US" sz="2800" b="1" smtClean="0">
                <a:solidFill>
                  <a:schemeClr val="bg2"/>
                </a:solidFill>
                <a:latin typeface="Arial" charset="0"/>
              </a:rPr>
              <a:t>1. Ending, Losing, Letting Go</a:t>
            </a:r>
            <a:endParaRPr lang="en-GB" altLang="en-US" sz="2800" smtClean="0">
              <a:solidFill>
                <a:schemeClr val="bg2"/>
              </a:solidFill>
              <a:latin typeface="Arial" charset="0"/>
            </a:endParaRPr>
          </a:p>
          <a:p>
            <a:pPr marL="1179513" lvl="1" indent="-457200" eaLnBrk="1" hangingPunct="1">
              <a:lnSpc>
                <a:spcPct val="80000"/>
              </a:lnSpc>
              <a:buFont typeface="Wingdings" pitchFamily="2" charset="2"/>
              <a:buNone/>
            </a:pPr>
            <a:r>
              <a:rPr lang="en-GB" altLang="en-US" sz="2400" smtClean="0">
                <a:solidFill>
                  <a:schemeClr val="bg2"/>
                </a:solidFill>
                <a:latin typeface="Arial" charset="0"/>
              </a:rPr>
              <a:t>	dealing with tangible and intangible losses and mentally preparing to move on</a:t>
            </a:r>
          </a:p>
          <a:p>
            <a:pPr marL="1179513" lvl="1" indent="-457200" eaLnBrk="1" hangingPunct="1">
              <a:lnSpc>
                <a:spcPct val="80000"/>
              </a:lnSpc>
              <a:buFont typeface="Wingdings" pitchFamily="2" charset="2"/>
              <a:buNone/>
            </a:pPr>
            <a:endParaRPr lang="en-GB" altLang="en-US" sz="1600" smtClean="0">
              <a:solidFill>
                <a:schemeClr val="bg2"/>
              </a:solidFill>
              <a:latin typeface="Arial" charset="0"/>
            </a:endParaRPr>
          </a:p>
          <a:p>
            <a:pPr marL="9525" indent="-9525" eaLnBrk="1" hangingPunct="1">
              <a:lnSpc>
                <a:spcPct val="80000"/>
              </a:lnSpc>
              <a:buFont typeface="Wingdings" pitchFamily="2" charset="2"/>
              <a:buNone/>
            </a:pPr>
            <a:endParaRPr lang="en-GB" altLang="en-US" sz="1200" b="1" smtClean="0">
              <a:solidFill>
                <a:schemeClr val="bg2"/>
              </a:solidFill>
              <a:latin typeface="Arial" charset="0"/>
            </a:endParaRPr>
          </a:p>
          <a:p>
            <a:pPr marL="9525" indent="-9525" eaLnBrk="1" hangingPunct="1">
              <a:lnSpc>
                <a:spcPct val="80000"/>
              </a:lnSpc>
              <a:buFont typeface="Wingdings" pitchFamily="2" charset="2"/>
              <a:buNone/>
            </a:pPr>
            <a:r>
              <a:rPr lang="en-GB" altLang="en-US" sz="2800" b="1" smtClean="0">
                <a:solidFill>
                  <a:schemeClr val="bg2"/>
                </a:solidFill>
                <a:latin typeface="Arial" charset="0"/>
              </a:rPr>
              <a:t>2. The Neutral Zone</a:t>
            </a:r>
            <a:r>
              <a:rPr lang="en-GB" altLang="en-US" sz="2800" smtClean="0">
                <a:solidFill>
                  <a:schemeClr val="bg2"/>
                </a:solidFill>
                <a:latin typeface="Arial" charset="0"/>
              </a:rPr>
              <a:t> </a:t>
            </a:r>
          </a:p>
          <a:p>
            <a:pPr marL="1179513" lvl="1" indent="-457200" eaLnBrk="1" hangingPunct="1">
              <a:lnSpc>
                <a:spcPct val="80000"/>
              </a:lnSpc>
              <a:buFont typeface="Wingdings" pitchFamily="2" charset="2"/>
              <a:buNone/>
            </a:pPr>
            <a:r>
              <a:rPr lang="en-GB" altLang="en-US" sz="2400" smtClean="0">
                <a:solidFill>
                  <a:schemeClr val="bg2"/>
                </a:solidFill>
                <a:latin typeface="Arial" charset="0"/>
              </a:rPr>
              <a:t>	critical psychological realignments and re-patterning takes place - getting through it, and capitalising on all the confusion by being innovative, to find new ways of doing things</a:t>
            </a:r>
          </a:p>
          <a:p>
            <a:pPr marL="1179513" lvl="1" indent="-457200" eaLnBrk="1" hangingPunct="1">
              <a:lnSpc>
                <a:spcPct val="80000"/>
              </a:lnSpc>
              <a:buFont typeface="Wingdings" pitchFamily="2" charset="2"/>
              <a:buNone/>
            </a:pPr>
            <a:endParaRPr lang="en-GB" altLang="en-US" sz="1600" smtClean="0">
              <a:solidFill>
                <a:schemeClr val="bg2"/>
              </a:solidFill>
              <a:latin typeface="Arial" charset="0"/>
            </a:endParaRPr>
          </a:p>
          <a:p>
            <a:pPr marL="9525" indent="-9525" eaLnBrk="1" hangingPunct="1">
              <a:lnSpc>
                <a:spcPct val="80000"/>
              </a:lnSpc>
              <a:buFont typeface="Wingdings" pitchFamily="2" charset="2"/>
              <a:buNone/>
            </a:pPr>
            <a:endParaRPr lang="en-GB" altLang="en-US" sz="1200" b="1" smtClean="0">
              <a:solidFill>
                <a:schemeClr val="bg2"/>
              </a:solidFill>
              <a:latin typeface="Arial" charset="0"/>
            </a:endParaRPr>
          </a:p>
          <a:p>
            <a:pPr marL="9525" indent="-9525" eaLnBrk="1" hangingPunct="1">
              <a:lnSpc>
                <a:spcPct val="80000"/>
              </a:lnSpc>
              <a:buFont typeface="Wingdings" pitchFamily="2" charset="2"/>
              <a:buNone/>
            </a:pPr>
            <a:r>
              <a:rPr lang="en-GB" altLang="en-US" sz="2800" b="1" smtClean="0">
                <a:solidFill>
                  <a:schemeClr val="bg2"/>
                </a:solidFill>
                <a:latin typeface="Arial" charset="0"/>
              </a:rPr>
              <a:t>3. The New Beginning </a:t>
            </a:r>
          </a:p>
          <a:p>
            <a:pPr marL="1179513" lvl="1" indent="-457200" eaLnBrk="1" hangingPunct="1">
              <a:lnSpc>
                <a:spcPct val="80000"/>
              </a:lnSpc>
              <a:buFont typeface="Wingdings" pitchFamily="2" charset="2"/>
              <a:buNone/>
            </a:pPr>
            <a:r>
              <a:rPr lang="en-GB" altLang="en-US" sz="2400" smtClean="0">
                <a:solidFill>
                  <a:schemeClr val="bg2"/>
                </a:solidFill>
                <a:latin typeface="Arial" charset="0"/>
              </a:rPr>
              <a:t>     develop the new identity, experience the new energy, and discover the new sense of purpose that make the change begin to work</a:t>
            </a:r>
            <a:r>
              <a:rPr lang="en-GB" altLang="en-US" sz="2000" smtClean="0">
                <a:solidFill>
                  <a:schemeClr val="bg2"/>
                </a:solidFill>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 calcmode="lin" valueType="num">
                                      <p:cBhvr additive="base">
                                        <p:cTn id="7" dur="5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373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anim calcmode="lin" valueType="num">
                                      <p:cBhvr additive="base">
                                        <p:cTn id="11" dur="500" fill="hold"/>
                                        <p:tgtEl>
                                          <p:spTgt spid="7373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37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73731">
                                            <p:txEl>
                                              <p:pRg st="4" end="4"/>
                                            </p:txEl>
                                          </p:spTgt>
                                        </p:tgtEl>
                                        <p:attrNameLst>
                                          <p:attrName>style.visibility</p:attrName>
                                        </p:attrNameLst>
                                      </p:cBhvr>
                                      <p:to>
                                        <p:strVal val="visible"/>
                                      </p:to>
                                    </p:set>
                                    <p:anim calcmode="lin" valueType="num">
                                      <p:cBhvr additive="base">
                                        <p:cTn id="17" dur="500" fill="hold"/>
                                        <p:tgtEl>
                                          <p:spTgt spid="73731">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3731">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3731">
                                            <p:txEl>
                                              <p:pRg st="5" end="5"/>
                                            </p:txEl>
                                          </p:spTgt>
                                        </p:tgtEl>
                                        <p:attrNameLst>
                                          <p:attrName>style.visibility</p:attrName>
                                        </p:attrNameLst>
                                      </p:cBhvr>
                                      <p:to>
                                        <p:strVal val="visible"/>
                                      </p:to>
                                    </p:set>
                                    <p:anim calcmode="lin" valueType="num">
                                      <p:cBhvr additive="base">
                                        <p:cTn id="21" dur="500" fill="hold"/>
                                        <p:tgtEl>
                                          <p:spTgt spid="73731">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373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73731">
                                            <p:txEl>
                                              <p:pRg st="8" end="8"/>
                                            </p:txEl>
                                          </p:spTgt>
                                        </p:tgtEl>
                                        <p:attrNameLst>
                                          <p:attrName>style.visibility</p:attrName>
                                        </p:attrNameLst>
                                      </p:cBhvr>
                                      <p:to>
                                        <p:strVal val="visible"/>
                                      </p:to>
                                    </p:set>
                                    <p:anim calcmode="lin" valueType="num">
                                      <p:cBhvr additive="base">
                                        <p:cTn id="27" dur="500" fill="hold"/>
                                        <p:tgtEl>
                                          <p:spTgt spid="73731">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3731">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3731">
                                            <p:txEl>
                                              <p:pRg st="9" end="9"/>
                                            </p:txEl>
                                          </p:spTgt>
                                        </p:tgtEl>
                                        <p:attrNameLst>
                                          <p:attrName>style.visibility</p:attrName>
                                        </p:attrNameLst>
                                      </p:cBhvr>
                                      <p:to>
                                        <p:strVal val="visible"/>
                                      </p:to>
                                    </p:set>
                                    <p:anim calcmode="lin" valueType="num">
                                      <p:cBhvr additive="base">
                                        <p:cTn id="31" dur="500" fill="hold"/>
                                        <p:tgtEl>
                                          <p:spTgt spid="73731">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373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19138" y="620713"/>
            <a:ext cx="8424862" cy="720725"/>
          </a:xfrm>
        </p:spPr>
        <p:txBody>
          <a:bodyPr/>
          <a:lstStyle/>
          <a:p>
            <a:pPr eaLnBrk="1" hangingPunct="1"/>
            <a:r>
              <a:rPr lang="en-US" altLang="en-US" sz="3600" b="1" smtClean="0">
                <a:solidFill>
                  <a:schemeClr val="bg2"/>
                </a:solidFill>
                <a:latin typeface="Arial" charset="0"/>
              </a:rPr>
              <a:t>Eight Steps to Successful Change</a:t>
            </a:r>
            <a:r>
              <a:rPr lang="en-US" altLang="en-US" sz="3200" smtClean="0">
                <a:solidFill>
                  <a:schemeClr val="bg1"/>
                </a:solidFill>
              </a:rPr>
              <a:t>'</a:t>
            </a:r>
            <a:r>
              <a:rPr lang="en-US" altLang="en-US" sz="3200" smtClean="0"/>
              <a:t> </a:t>
            </a:r>
            <a:br>
              <a:rPr lang="en-US" altLang="en-US" sz="3200" smtClean="0"/>
            </a:br>
            <a:endParaRPr lang="en-US" altLang="en-US" sz="4000" smtClean="0"/>
          </a:p>
        </p:txBody>
      </p:sp>
      <p:sp>
        <p:nvSpPr>
          <p:cNvPr id="32771" name="Rectangle 3"/>
          <p:cNvSpPr>
            <a:spLocks noGrp="1" noChangeArrowheads="1"/>
          </p:cNvSpPr>
          <p:nvPr>
            <p:ph type="body" idx="1"/>
          </p:nvPr>
        </p:nvSpPr>
        <p:spPr>
          <a:xfrm>
            <a:off x="468313" y="1196975"/>
            <a:ext cx="8229600" cy="5400675"/>
          </a:xfrm>
        </p:spPr>
        <p:txBody>
          <a:bodyPr/>
          <a:lstStyle/>
          <a:p>
            <a:pPr marL="609600" indent="-609600" eaLnBrk="1" hangingPunct="1">
              <a:lnSpc>
                <a:spcPct val="90000"/>
              </a:lnSpc>
              <a:buFontTx/>
              <a:buNone/>
            </a:pPr>
            <a:r>
              <a:rPr lang="en-US" altLang="en-US" sz="2800" b="1" smtClean="0">
                <a:solidFill>
                  <a:schemeClr val="bg2"/>
                </a:solidFill>
                <a:latin typeface="Arial" charset="0"/>
              </a:rPr>
              <a:t>Increase urgency</a:t>
            </a:r>
            <a:r>
              <a:rPr lang="en-US" altLang="en-US" sz="2800" smtClean="0">
                <a:solidFill>
                  <a:schemeClr val="bg2"/>
                </a:solidFill>
                <a:latin typeface="Arial" charset="0"/>
              </a:rPr>
              <a:t> </a:t>
            </a:r>
          </a:p>
          <a:p>
            <a:pPr marL="990600" lvl="1" indent="-533400" algn="just" eaLnBrk="1" hangingPunct="1">
              <a:lnSpc>
                <a:spcPct val="90000"/>
              </a:lnSpc>
              <a:buFont typeface="Wingdings" pitchFamily="2" charset="2"/>
              <a:buNone/>
            </a:pPr>
            <a:r>
              <a:rPr lang="en-US" altLang="en-US" sz="2400" smtClean="0">
                <a:solidFill>
                  <a:schemeClr val="bg2"/>
                </a:solidFill>
                <a:latin typeface="Arial" charset="0"/>
              </a:rPr>
              <a:t>      Be prepared to move, make objectives real and relevant. </a:t>
            </a:r>
          </a:p>
          <a:p>
            <a:pPr marL="609600" indent="-609600" algn="just" eaLnBrk="1" hangingPunct="1">
              <a:lnSpc>
                <a:spcPct val="90000"/>
              </a:lnSpc>
              <a:buFontTx/>
              <a:buNone/>
            </a:pPr>
            <a:r>
              <a:rPr lang="en-US" altLang="en-US" sz="2800" b="1" smtClean="0">
                <a:solidFill>
                  <a:schemeClr val="bg2"/>
                </a:solidFill>
                <a:latin typeface="Arial" charset="0"/>
              </a:rPr>
              <a:t>Build the guiding team</a:t>
            </a:r>
            <a:r>
              <a:rPr lang="en-US" altLang="en-US" sz="2800" smtClean="0">
                <a:solidFill>
                  <a:schemeClr val="bg2"/>
                </a:solidFill>
                <a:latin typeface="Arial" charset="0"/>
              </a:rPr>
              <a:t> </a:t>
            </a:r>
          </a:p>
          <a:p>
            <a:pPr marL="990600" lvl="1" indent="-533400" algn="just" eaLnBrk="1" hangingPunct="1">
              <a:lnSpc>
                <a:spcPct val="90000"/>
              </a:lnSpc>
              <a:buFont typeface="Wingdings" pitchFamily="2" charset="2"/>
              <a:buNone/>
            </a:pPr>
            <a:r>
              <a:rPr lang="en-US" altLang="en-US" sz="2400" smtClean="0">
                <a:solidFill>
                  <a:schemeClr val="bg2"/>
                </a:solidFill>
                <a:latin typeface="Arial" charset="0"/>
              </a:rPr>
              <a:t>      Be prepared to show emotional commitment, and enhance your mix of skills and levels. </a:t>
            </a:r>
          </a:p>
          <a:p>
            <a:pPr marL="609600" indent="-609600" algn="just" eaLnBrk="1" hangingPunct="1">
              <a:lnSpc>
                <a:spcPct val="90000"/>
              </a:lnSpc>
              <a:buFontTx/>
              <a:buNone/>
            </a:pPr>
            <a:r>
              <a:rPr lang="en-US" altLang="en-US" sz="2800" b="1" smtClean="0">
                <a:solidFill>
                  <a:schemeClr val="bg2"/>
                </a:solidFill>
                <a:latin typeface="Arial" charset="0"/>
              </a:rPr>
              <a:t>Get the vision right</a:t>
            </a:r>
            <a:r>
              <a:rPr lang="en-US" altLang="en-US" sz="2800" smtClean="0">
                <a:solidFill>
                  <a:schemeClr val="bg2"/>
                </a:solidFill>
                <a:latin typeface="Arial" charset="0"/>
              </a:rPr>
              <a:t> </a:t>
            </a:r>
          </a:p>
          <a:p>
            <a:pPr marL="990600" lvl="1" indent="-533400" algn="just" eaLnBrk="1" hangingPunct="1">
              <a:lnSpc>
                <a:spcPct val="90000"/>
              </a:lnSpc>
              <a:buFont typeface="Wingdings" pitchFamily="2" charset="2"/>
              <a:buNone/>
            </a:pPr>
            <a:r>
              <a:rPr lang="en-US" altLang="en-US" sz="2400" smtClean="0">
                <a:solidFill>
                  <a:schemeClr val="bg2"/>
                </a:solidFill>
                <a:latin typeface="Arial" charset="0"/>
              </a:rPr>
              <a:t>      Establish a simple vision and strategy, focus on emotional and creative aspects necessary to drive service and efficiency. </a:t>
            </a:r>
          </a:p>
          <a:p>
            <a:pPr marL="609600" indent="-609600" algn="just" eaLnBrk="1" hangingPunct="1">
              <a:lnSpc>
                <a:spcPct val="90000"/>
              </a:lnSpc>
              <a:buFontTx/>
              <a:buNone/>
            </a:pPr>
            <a:r>
              <a:rPr lang="en-US" altLang="en-US" sz="2800" b="1" smtClean="0">
                <a:solidFill>
                  <a:schemeClr val="bg2"/>
                </a:solidFill>
                <a:latin typeface="Arial" charset="0"/>
              </a:rPr>
              <a:t>Communicate for buy-in</a:t>
            </a:r>
            <a:r>
              <a:rPr lang="en-US" altLang="en-US" sz="2800" smtClean="0">
                <a:solidFill>
                  <a:schemeClr val="bg2"/>
                </a:solidFill>
                <a:latin typeface="Arial" charset="0"/>
              </a:rPr>
              <a:t> </a:t>
            </a:r>
          </a:p>
          <a:p>
            <a:pPr marL="990600" lvl="1" indent="-533400" algn="just" eaLnBrk="1" hangingPunct="1">
              <a:lnSpc>
                <a:spcPct val="90000"/>
              </a:lnSpc>
              <a:buFont typeface="Wingdings" pitchFamily="2" charset="2"/>
              <a:buNone/>
            </a:pPr>
            <a:r>
              <a:rPr lang="en-US" altLang="en-US" sz="2400" smtClean="0">
                <a:solidFill>
                  <a:schemeClr val="bg2"/>
                </a:solidFill>
                <a:latin typeface="Arial" charset="0"/>
              </a:rPr>
              <a:t>      De-clutter communications - make technology work for you rather</a:t>
            </a:r>
            <a:r>
              <a:rPr lang="en-US" altLang="en-US" sz="2400" smtClean="0">
                <a:solidFill>
                  <a:schemeClr val="bg2"/>
                </a:solidFill>
              </a:rPr>
              <a:t> </a:t>
            </a:r>
            <a:r>
              <a:rPr lang="en-US" altLang="en-US" sz="2400" smtClean="0">
                <a:solidFill>
                  <a:schemeClr val="bg2"/>
                </a:solidFill>
                <a:latin typeface="Arial" charset="0"/>
              </a:rPr>
              <a:t>than against</a:t>
            </a:r>
            <a:r>
              <a:rPr lang="en-US" altLang="en-US" sz="2400" smtClean="0">
                <a:solidFill>
                  <a:schemeClr val="bg1"/>
                </a:solidFill>
                <a:latin typeface="Arial"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7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2771">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27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4213" y="333375"/>
            <a:ext cx="8229600" cy="1371600"/>
          </a:xfrm>
        </p:spPr>
        <p:txBody>
          <a:bodyPr/>
          <a:lstStyle/>
          <a:p>
            <a:pPr eaLnBrk="1" hangingPunct="1"/>
            <a:r>
              <a:rPr lang="en-US" altLang="en-US" sz="3600" b="1" smtClean="0">
                <a:solidFill>
                  <a:schemeClr val="bg2"/>
                </a:solidFill>
                <a:latin typeface="Arial" charset="0"/>
              </a:rPr>
              <a:t>Eight Steps to Successful Change</a:t>
            </a:r>
            <a:r>
              <a:rPr lang="en-US" altLang="en-US" sz="3600" b="1" smtClean="0">
                <a:solidFill>
                  <a:schemeClr val="bg1"/>
                </a:solidFill>
                <a:latin typeface="Arial" charset="0"/>
              </a:rPr>
              <a:t>‘</a:t>
            </a:r>
            <a:r>
              <a:rPr lang="en-US" altLang="en-US" sz="3600" smtClean="0">
                <a:solidFill>
                  <a:schemeClr val="bg1"/>
                </a:solidFill>
              </a:rPr>
              <a:t/>
            </a:r>
            <a:br>
              <a:rPr lang="en-US" altLang="en-US" sz="3600" smtClean="0">
                <a:solidFill>
                  <a:schemeClr val="bg1"/>
                </a:solidFill>
              </a:rPr>
            </a:br>
            <a:endParaRPr lang="en-US" altLang="en-US" sz="4800" smtClean="0">
              <a:solidFill>
                <a:schemeClr val="bg1"/>
              </a:solidFill>
            </a:endParaRPr>
          </a:p>
        </p:txBody>
      </p:sp>
      <p:sp>
        <p:nvSpPr>
          <p:cNvPr id="33795" name="Rectangle 3"/>
          <p:cNvSpPr>
            <a:spLocks noGrp="1" noChangeArrowheads="1"/>
          </p:cNvSpPr>
          <p:nvPr>
            <p:ph type="body" idx="1"/>
          </p:nvPr>
        </p:nvSpPr>
        <p:spPr>
          <a:xfrm>
            <a:off x="-180975" y="1125538"/>
            <a:ext cx="9324975" cy="5327650"/>
          </a:xfrm>
        </p:spPr>
        <p:txBody>
          <a:bodyPr/>
          <a:lstStyle/>
          <a:p>
            <a:pPr marL="457200" indent="-457200" eaLnBrk="1" hangingPunct="1">
              <a:buClr>
                <a:schemeClr val="bg1"/>
              </a:buClr>
              <a:buSzTx/>
              <a:buFontTx/>
              <a:buAutoNum type="arabicPeriod" startAt="5"/>
            </a:pPr>
            <a:r>
              <a:rPr lang="en-US" altLang="en-US" sz="2400" b="1" smtClean="0">
                <a:solidFill>
                  <a:schemeClr val="bg2"/>
                </a:solidFill>
                <a:latin typeface="Arial" charset="0"/>
              </a:rPr>
              <a:t>Empower action</a:t>
            </a:r>
            <a:r>
              <a:rPr lang="en-US" altLang="en-US" sz="2400" smtClean="0">
                <a:solidFill>
                  <a:schemeClr val="bg2"/>
                </a:solidFill>
                <a:latin typeface="Arial" charset="0"/>
              </a:rPr>
              <a:t> </a:t>
            </a:r>
          </a:p>
          <a:p>
            <a:pPr marL="838200" lvl="1" indent="-381000" eaLnBrk="1" hangingPunct="1">
              <a:buClr>
                <a:schemeClr val="bg1"/>
              </a:buClr>
              <a:buSzTx/>
              <a:buFont typeface="Wingdings" pitchFamily="2" charset="2"/>
              <a:buAutoNum type="arabicPeriod" startAt="5"/>
            </a:pPr>
            <a:r>
              <a:rPr lang="en-US" altLang="en-US" sz="2400" smtClean="0">
                <a:solidFill>
                  <a:schemeClr val="bg2"/>
                </a:solidFill>
                <a:latin typeface="Arial" charset="0"/>
              </a:rPr>
              <a:t>Remove obstacles, enable constructive feedback and ask for support from leaders where needed</a:t>
            </a:r>
          </a:p>
          <a:p>
            <a:pPr marL="838200" lvl="1" indent="-381000" eaLnBrk="1" hangingPunct="1">
              <a:buClr>
                <a:schemeClr val="bg1"/>
              </a:buClr>
              <a:buSzTx/>
              <a:buFont typeface="Wingdings" pitchFamily="2" charset="2"/>
              <a:buNone/>
            </a:pPr>
            <a:r>
              <a:rPr lang="en-US" altLang="en-US" sz="2400" b="1" smtClean="0">
                <a:solidFill>
                  <a:schemeClr val="bg2"/>
                </a:solidFill>
                <a:latin typeface="Arial" charset="0"/>
              </a:rPr>
              <a:t>Create short-term wins </a:t>
            </a:r>
          </a:p>
          <a:p>
            <a:pPr marL="838200" lvl="1" indent="-381000" eaLnBrk="1" hangingPunct="1">
              <a:buClr>
                <a:schemeClr val="bg1"/>
              </a:buClr>
              <a:buSzTx/>
            </a:pPr>
            <a:r>
              <a:rPr lang="en-US" altLang="en-US" sz="2400" smtClean="0">
                <a:solidFill>
                  <a:schemeClr val="bg2"/>
                </a:solidFill>
                <a:latin typeface="Arial" charset="0"/>
              </a:rPr>
              <a:t>Set aims that are easy to achieve - in bite-size chunks. Manageable numbers of initiatives. Finish current stages before starting new ones. </a:t>
            </a:r>
          </a:p>
          <a:p>
            <a:pPr marL="838200" lvl="1" indent="-381000" eaLnBrk="1" hangingPunct="1">
              <a:buClr>
                <a:schemeClr val="bg1"/>
              </a:buClr>
              <a:buSzTx/>
              <a:buFont typeface="Wingdings" pitchFamily="2" charset="2"/>
              <a:buNone/>
            </a:pPr>
            <a:r>
              <a:rPr lang="en-US" altLang="en-US" sz="2400" b="1" smtClean="0">
                <a:solidFill>
                  <a:schemeClr val="bg2"/>
                </a:solidFill>
                <a:latin typeface="Arial" charset="0"/>
              </a:rPr>
              <a:t>Don't let up</a:t>
            </a:r>
            <a:r>
              <a:rPr lang="en-US" altLang="en-US" sz="1800" smtClean="0">
                <a:solidFill>
                  <a:schemeClr val="bg2"/>
                </a:solidFill>
                <a:latin typeface="Arial" charset="0"/>
              </a:rPr>
              <a:t> </a:t>
            </a:r>
          </a:p>
          <a:p>
            <a:pPr marL="838200" lvl="1" indent="-381000" eaLnBrk="1" hangingPunct="1">
              <a:buClr>
                <a:schemeClr val="bg1"/>
              </a:buClr>
              <a:buSzTx/>
            </a:pPr>
            <a:r>
              <a:rPr lang="en-US" altLang="en-US" sz="2400" smtClean="0">
                <a:solidFill>
                  <a:schemeClr val="bg2"/>
                </a:solidFill>
                <a:latin typeface="Arial" charset="0"/>
              </a:rPr>
              <a:t>Foster and encourage determination and persistence - ongoing change - highlight achieved and future milestones</a:t>
            </a:r>
            <a:r>
              <a:rPr lang="en-US" altLang="en-US" sz="2000" smtClean="0">
                <a:solidFill>
                  <a:schemeClr val="bg2"/>
                </a:solidFill>
                <a:latin typeface="Arial" charset="0"/>
              </a:rPr>
              <a:t>. </a:t>
            </a:r>
          </a:p>
          <a:p>
            <a:pPr marL="838200" lvl="1" indent="-381000" eaLnBrk="1" hangingPunct="1">
              <a:buClr>
                <a:schemeClr val="bg1"/>
              </a:buClr>
              <a:buSzTx/>
              <a:buFont typeface="Wingdings" pitchFamily="2" charset="2"/>
              <a:buNone/>
            </a:pPr>
            <a:r>
              <a:rPr lang="en-US" altLang="en-US" sz="2400" b="1" smtClean="0">
                <a:solidFill>
                  <a:schemeClr val="bg2"/>
                </a:solidFill>
                <a:latin typeface="Arial" charset="0"/>
              </a:rPr>
              <a:t>Make change stick</a:t>
            </a:r>
            <a:r>
              <a:rPr lang="en-US" altLang="en-US" sz="2000" smtClean="0">
                <a:solidFill>
                  <a:schemeClr val="bg2"/>
                </a:solidFill>
                <a:latin typeface="Arial" charset="0"/>
              </a:rPr>
              <a:t> </a:t>
            </a:r>
          </a:p>
          <a:p>
            <a:pPr marL="838200" lvl="1" indent="-381000" eaLnBrk="1" hangingPunct="1">
              <a:buClr>
                <a:schemeClr val="bg1"/>
              </a:buClr>
              <a:buSzTx/>
            </a:pPr>
            <a:r>
              <a:rPr lang="en-US" altLang="en-US" sz="2400" smtClean="0">
                <a:solidFill>
                  <a:schemeClr val="bg2"/>
                </a:solidFill>
                <a:latin typeface="Arial" charset="0"/>
              </a:rPr>
              <a:t>Reinforce the value of successful change.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79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795">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333375"/>
            <a:ext cx="8229600" cy="1371600"/>
          </a:xfrm>
        </p:spPr>
        <p:txBody>
          <a:bodyPr/>
          <a:lstStyle/>
          <a:p>
            <a:pPr eaLnBrk="1" hangingPunct="1">
              <a:defRPr/>
            </a:pPr>
            <a:r>
              <a:rPr lang="en-GB" altLang="en-US" b="1" smtClean="0">
                <a:solidFill>
                  <a:schemeClr val="bg2"/>
                </a:solidFill>
                <a:effectLst>
                  <a:outerShdw blurRad="38100" dist="38100" dir="2700000" algn="tl">
                    <a:srgbClr val="C0C0C0"/>
                  </a:outerShdw>
                </a:effectLst>
                <a:latin typeface="Arial" charset="0"/>
              </a:rPr>
              <a:t>Positive Response to Change</a:t>
            </a:r>
          </a:p>
        </p:txBody>
      </p:sp>
      <p:sp>
        <p:nvSpPr>
          <p:cNvPr id="18435" name="Line 3"/>
          <p:cNvSpPr>
            <a:spLocks noChangeShapeType="1"/>
          </p:cNvSpPr>
          <p:nvPr/>
        </p:nvSpPr>
        <p:spPr bwMode="auto">
          <a:xfrm>
            <a:off x="1371600" y="2362200"/>
            <a:ext cx="0" cy="35052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436" name="Line 4"/>
          <p:cNvSpPr>
            <a:spLocks noChangeShapeType="1"/>
          </p:cNvSpPr>
          <p:nvPr/>
        </p:nvSpPr>
        <p:spPr bwMode="auto">
          <a:xfrm>
            <a:off x="1371600" y="5867400"/>
            <a:ext cx="6629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437" name="Text Box 5"/>
          <p:cNvSpPr txBox="1">
            <a:spLocks noChangeArrowheads="1"/>
          </p:cNvSpPr>
          <p:nvPr/>
        </p:nvSpPr>
        <p:spPr bwMode="auto">
          <a:xfrm rot="-5400000">
            <a:off x="-457200" y="35052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solidFill>
                  <a:schemeClr val="tx1"/>
                </a:solidFill>
                <a:latin typeface="Comic Sans MS" pitchFamily="66" charset="0"/>
              </a:rPr>
              <a:t>Pessimism</a:t>
            </a:r>
          </a:p>
        </p:txBody>
      </p:sp>
      <p:sp>
        <p:nvSpPr>
          <p:cNvPr id="18438" name="Text Box 6"/>
          <p:cNvSpPr txBox="1">
            <a:spLocks noChangeArrowheads="1"/>
          </p:cNvSpPr>
          <p:nvPr/>
        </p:nvSpPr>
        <p:spPr bwMode="auto">
          <a:xfrm>
            <a:off x="3886200" y="60198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solidFill>
                  <a:schemeClr val="tx1"/>
                </a:solidFill>
                <a:latin typeface="Comic Sans MS" pitchFamily="66" charset="0"/>
              </a:rPr>
              <a:t>Time</a:t>
            </a:r>
          </a:p>
        </p:txBody>
      </p:sp>
      <p:sp>
        <p:nvSpPr>
          <p:cNvPr id="18439" name="Freeform 7"/>
          <p:cNvSpPr>
            <a:spLocks/>
          </p:cNvSpPr>
          <p:nvPr/>
        </p:nvSpPr>
        <p:spPr bwMode="auto">
          <a:xfrm>
            <a:off x="1371600" y="2057400"/>
            <a:ext cx="6908800" cy="3721100"/>
          </a:xfrm>
          <a:custGeom>
            <a:avLst/>
            <a:gdLst>
              <a:gd name="T0" fmla="*/ 50800 w 4352"/>
              <a:gd name="T1" fmla="*/ 3272002 h 2320"/>
              <a:gd name="T2" fmla="*/ 355600 w 4352"/>
              <a:gd name="T3" fmla="*/ 3272002 h 2320"/>
              <a:gd name="T4" fmla="*/ 2184400 w 4352"/>
              <a:gd name="T5" fmla="*/ 1578260 h 2320"/>
              <a:gd name="T6" fmla="*/ 4089400 w 4352"/>
              <a:gd name="T7" fmla="*/ 269459 h 2320"/>
              <a:gd name="T8" fmla="*/ 5689600 w 4352"/>
              <a:gd name="T9" fmla="*/ 3195013 h 2320"/>
              <a:gd name="T10" fmla="*/ 6908800 w 4352"/>
              <a:gd name="T11" fmla="*/ 3425978 h 23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52" h="2320">
                <a:moveTo>
                  <a:pt x="32" y="2040"/>
                </a:moveTo>
                <a:cubicBezTo>
                  <a:pt x="16" y="2128"/>
                  <a:pt x="0" y="2216"/>
                  <a:pt x="224" y="2040"/>
                </a:cubicBezTo>
                <a:cubicBezTo>
                  <a:pt x="448" y="1864"/>
                  <a:pt x="984" y="1296"/>
                  <a:pt x="1376" y="984"/>
                </a:cubicBezTo>
                <a:cubicBezTo>
                  <a:pt x="1768" y="672"/>
                  <a:pt x="2208" y="0"/>
                  <a:pt x="2576" y="168"/>
                </a:cubicBezTo>
                <a:cubicBezTo>
                  <a:pt x="2944" y="336"/>
                  <a:pt x="3288" y="1664"/>
                  <a:pt x="3584" y="1992"/>
                </a:cubicBezTo>
                <a:cubicBezTo>
                  <a:pt x="3880" y="2320"/>
                  <a:pt x="4224" y="2112"/>
                  <a:pt x="4352" y="2136"/>
                </a:cubicBezTo>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440" name="Text Box 8"/>
          <p:cNvSpPr txBox="1">
            <a:spLocks noChangeArrowheads="1"/>
          </p:cNvSpPr>
          <p:nvPr/>
        </p:nvSpPr>
        <p:spPr bwMode="auto">
          <a:xfrm>
            <a:off x="2362200" y="4800600"/>
            <a:ext cx="2057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solidFill>
                  <a:schemeClr val="bg2"/>
                </a:solidFill>
                <a:latin typeface="Comic Sans MS" pitchFamily="66" charset="0"/>
              </a:rPr>
              <a:t>Uninformed Optimism</a:t>
            </a:r>
          </a:p>
        </p:txBody>
      </p:sp>
      <p:sp>
        <p:nvSpPr>
          <p:cNvPr id="18441" name="Text Box 9"/>
          <p:cNvSpPr txBox="1">
            <a:spLocks noChangeArrowheads="1"/>
          </p:cNvSpPr>
          <p:nvPr/>
        </p:nvSpPr>
        <p:spPr bwMode="auto">
          <a:xfrm>
            <a:off x="3505200" y="3733800"/>
            <a:ext cx="2057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solidFill>
                  <a:schemeClr val="bg2"/>
                </a:solidFill>
                <a:latin typeface="Comic Sans MS" pitchFamily="66" charset="0"/>
              </a:rPr>
              <a:t>Informed Pessimism</a:t>
            </a:r>
          </a:p>
        </p:txBody>
      </p:sp>
      <p:sp>
        <p:nvSpPr>
          <p:cNvPr id="18442" name="Text Box 10"/>
          <p:cNvSpPr txBox="1">
            <a:spLocks noChangeArrowheads="1"/>
          </p:cNvSpPr>
          <p:nvPr/>
        </p:nvSpPr>
        <p:spPr bwMode="auto">
          <a:xfrm>
            <a:off x="6477000" y="3200400"/>
            <a:ext cx="2057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solidFill>
                  <a:schemeClr val="bg2"/>
                </a:solidFill>
                <a:latin typeface="Comic Sans MS" pitchFamily="66" charset="0"/>
              </a:rPr>
              <a:t>Informed Optimism</a:t>
            </a:r>
          </a:p>
        </p:txBody>
      </p:sp>
      <p:sp>
        <p:nvSpPr>
          <p:cNvPr id="18443" name="Text Box 11"/>
          <p:cNvSpPr txBox="1">
            <a:spLocks noChangeArrowheads="1"/>
          </p:cNvSpPr>
          <p:nvPr/>
        </p:nvSpPr>
        <p:spPr bwMode="auto">
          <a:xfrm>
            <a:off x="5715000" y="1828800"/>
            <a:ext cx="2057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solidFill>
                  <a:schemeClr val="bg2"/>
                </a:solidFill>
                <a:latin typeface="Comic Sans MS" pitchFamily="66" charset="0"/>
              </a:rPr>
              <a:t>Hopeful Realism</a:t>
            </a:r>
          </a:p>
        </p:txBody>
      </p:sp>
      <p:sp>
        <p:nvSpPr>
          <p:cNvPr id="18444" name="Text Box 12"/>
          <p:cNvSpPr txBox="1">
            <a:spLocks noChangeArrowheads="1"/>
          </p:cNvSpPr>
          <p:nvPr/>
        </p:nvSpPr>
        <p:spPr bwMode="auto">
          <a:xfrm>
            <a:off x="6934200" y="45720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pPr>
            <a:r>
              <a:rPr lang="en-GB" altLang="en-US" sz="2400">
                <a:latin typeface="Comic Sans MS" pitchFamily="66" charset="0"/>
              </a:rPr>
              <a:t>Completion</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z="4000" smtClean="0">
                <a:solidFill>
                  <a:schemeClr val="bg2"/>
                </a:solidFill>
              </a:rPr>
              <a:t>Motivation through Change</a:t>
            </a:r>
            <a:endParaRPr lang="en-US" altLang="en-US" sz="4000" smtClean="0">
              <a:solidFill>
                <a:schemeClr val="bg2"/>
              </a:solidFill>
            </a:endParaRPr>
          </a:p>
        </p:txBody>
      </p:sp>
      <p:sp>
        <p:nvSpPr>
          <p:cNvPr id="19459" name="Rectangle 3"/>
          <p:cNvSpPr>
            <a:spLocks noGrp="1" noChangeArrowheads="1"/>
          </p:cNvSpPr>
          <p:nvPr>
            <p:ph type="body" idx="1"/>
          </p:nvPr>
        </p:nvSpPr>
        <p:spPr/>
        <p:txBody>
          <a:bodyPr/>
          <a:lstStyle/>
          <a:p>
            <a:pPr algn="ctr" eaLnBrk="1" hangingPunct="1"/>
            <a:r>
              <a:rPr lang="en-GB" altLang="en-US" smtClean="0">
                <a:solidFill>
                  <a:schemeClr val="bg2"/>
                </a:solidFill>
              </a:rPr>
              <a:t>How do we keep ourselves motivated throughout the change process?</a:t>
            </a:r>
          </a:p>
          <a:p>
            <a:pPr algn="ctr" eaLnBrk="1" hangingPunct="1">
              <a:buFont typeface="Wingdings" pitchFamily="2" charset="2"/>
              <a:buNone/>
            </a:pPr>
            <a:endParaRPr lang="en-GB" altLang="en-US" smtClean="0">
              <a:solidFill>
                <a:schemeClr val="bg2"/>
              </a:solidFill>
            </a:endParaRPr>
          </a:p>
          <a:p>
            <a:pPr algn="ctr" eaLnBrk="1" hangingPunct="1"/>
            <a:r>
              <a:rPr lang="en-GB" altLang="en-US" smtClean="0">
                <a:solidFill>
                  <a:schemeClr val="bg2"/>
                </a:solidFill>
              </a:rPr>
              <a:t>How do we help to keep our team motivated throughout the change process?</a:t>
            </a:r>
            <a:endParaRPr lang="en-US" altLang="en-US" smtClean="0">
              <a:solidFill>
                <a:schemeClr val="bg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260350"/>
            <a:ext cx="7488238" cy="672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a:xfrm>
            <a:off x="468313" y="549275"/>
            <a:ext cx="8229600" cy="1371600"/>
          </a:xfrm>
        </p:spPr>
        <p:txBody>
          <a:bodyPr/>
          <a:lstStyle/>
          <a:p>
            <a:pPr eaLnBrk="1" hangingPunct="1"/>
            <a:r>
              <a:rPr lang="en-US" altLang="en-US" sz="3200" b="1" smtClean="0">
                <a:solidFill>
                  <a:srgbClr val="333399"/>
                </a:solidFill>
              </a:rPr>
              <a:t>ADKAR: Simple, Powerful, Action Oriented Model for Change</a:t>
            </a:r>
            <a:r>
              <a:rPr lang="en-US" altLang="en-US" sz="3200" b="1" smtClean="0"/>
              <a:t/>
            </a:r>
            <a:br>
              <a:rPr lang="en-US" altLang="en-US" sz="3200" b="1" smtClean="0"/>
            </a:br>
            <a:r>
              <a:rPr lang="en-US" altLang="en-US" sz="3200" b="1" smtClean="0"/>
              <a:t>- Individual Focus</a:t>
            </a:r>
          </a:p>
        </p:txBody>
      </p:sp>
      <p:pic>
        <p:nvPicPr>
          <p:cNvPr id="21507" name="Picture 5" descr="ADKAR model of change from Prosci change manage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76475"/>
            <a:ext cx="9144000"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333375"/>
            <a:ext cx="8229600" cy="955675"/>
          </a:xfrm>
        </p:spPr>
        <p:txBody>
          <a:bodyPr/>
          <a:lstStyle/>
          <a:p>
            <a:pPr eaLnBrk="1" hangingPunct="1"/>
            <a:r>
              <a:rPr lang="en-GB" altLang="en-US" sz="3600" smtClean="0">
                <a:solidFill>
                  <a:schemeClr val="bg2"/>
                </a:solidFill>
                <a:latin typeface="Arial" charset="0"/>
              </a:rPr>
              <a:t>Objectives</a:t>
            </a:r>
            <a:endParaRPr lang="en-US" altLang="en-US" sz="3600" smtClean="0">
              <a:solidFill>
                <a:schemeClr val="bg2"/>
              </a:solidFill>
              <a:latin typeface="Arial" charset="0"/>
            </a:endParaRPr>
          </a:p>
        </p:txBody>
      </p:sp>
      <p:sp>
        <p:nvSpPr>
          <p:cNvPr id="4099" name="Rectangle 3"/>
          <p:cNvSpPr>
            <a:spLocks noGrp="1" noChangeArrowheads="1"/>
          </p:cNvSpPr>
          <p:nvPr>
            <p:ph type="body" idx="1"/>
          </p:nvPr>
        </p:nvSpPr>
        <p:spPr>
          <a:xfrm>
            <a:off x="395288" y="1341438"/>
            <a:ext cx="8229600" cy="5111750"/>
          </a:xfrm>
        </p:spPr>
        <p:txBody>
          <a:bodyPr/>
          <a:lstStyle/>
          <a:p>
            <a:pPr eaLnBrk="1" hangingPunct="1">
              <a:lnSpc>
                <a:spcPct val="90000"/>
              </a:lnSpc>
            </a:pPr>
            <a:r>
              <a:rPr lang="en-US" altLang="en-US" sz="2800" smtClean="0">
                <a:solidFill>
                  <a:schemeClr val="bg2"/>
                </a:solidFill>
                <a:latin typeface="Arial" charset="0"/>
              </a:rPr>
              <a:t>Identify the </a:t>
            </a:r>
            <a:r>
              <a:rPr lang="en-GB" altLang="en-US" sz="2800" smtClean="0">
                <a:solidFill>
                  <a:schemeClr val="bg2"/>
                </a:solidFill>
                <a:latin typeface="Arial" charset="0"/>
              </a:rPr>
              <a:t>impact of Change on us as individuals</a:t>
            </a:r>
            <a:r>
              <a:rPr lang="en-US" altLang="en-US" sz="2800" smtClean="0">
                <a:solidFill>
                  <a:schemeClr val="bg2"/>
                </a:solidFill>
                <a:latin typeface="Arial" charset="0"/>
              </a:rPr>
              <a:t> </a:t>
            </a:r>
          </a:p>
          <a:p>
            <a:pPr eaLnBrk="1" hangingPunct="1">
              <a:lnSpc>
                <a:spcPct val="90000"/>
              </a:lnSpc>
            </a:pPr>
            <a:endParaRPr lang="en-US" altLang="en-US" sz="1200" smtClean="0">
              <a:solidFill>
                <a:schemeClr val="bg2"/>
              </a:solidFill>
              <a:latin typeface="Arial" charset="0"/>
            </a:endParaRPr>
          </a:p>
          <a:p>
            <a:pPr eaLnBrk="1" hangingPunct="1">
              <a:lnSpc>
                <a:spcPct val="90000"/>
              </a:lnSpc>
            </a:pPr>
            <a:r>
              <a:rPr lang="en-US" altLang="en-US" sz="2800" smtClean="0">
                <a:solidFill>
                  <a:schemeClr val="bg2"/>
                </a:solidFill>
                <a:latin typeface="Arial" charset="0"/>
              </a:rPr>
              <a:t>Identify how we deal with difficult situations – TEA</a:t>
            </a:r>
          </a:p>
          <a:p>
            <a:pPr eaLnBrk="1" hangingPunct="1">
              <a:lnSpc>
                <a:spcPct val="90000"/>
              </a:lnSpc>
            </a:pPr>
            <a:endParaRPr lang="en-US" altLang="en-US" sz="1200" smtClean="0">
              <a:solidFill>
                <a:schemeClr val="bg2"/>
              </a:solidFill>
              <a:latin typeface="Arial" charset="0"/>
            </a:endParaRPr>
          </a:p>
          <a:p>
            <a:pPr eaLnBrk="1" hangingPunct="1">
              <a:lnSpc>
                <a:spcPct val="90000"/>
              </a:lnSpc>
            </a:pPr>
            <a:r>
              <a:rPr lang="en-US" altLang="en-US" sz="2800" smtClean="0">
                <a:solidFill>
                  <a:schemeClr val="bg2"/>
                </a:solidFill>
                <a:latin typeface="Arial" charset="0"/>
              </a:rPr>
              <a:t>Importance of cascading change positivity &amp; consistently</a:t>
            </a:r>
          </a:p>
          <a:p>
            <a:pPr eaLnBrk="1" hangingPunct="1">
              <a:lnSpc>
                <a:spcPct val="90000"/>
              </a:lnSpc>
            </a:pPr>
            <a:endParaRPr lang="en-US" altLang="en-US" sz="1200" smtClean="0">
              <a:solidFill>
                <a:schemeClr val="bg2"/>
              </a:solidFill>
              <a:latin typeface="Arial" charset="0"/>
            </a:endParaRPr>
          </a:p>
          <a:p>
            <a:pPr eaLnBrk="1" hangingPunct="1">
              <a:lnSpc>
                <a:spcPct val="90000"/>
              </a:lnSpc>
            </a:pPr>
            <a:r>
              <a:rPr lang="en-US" altLang="en-US" sz="2800" smtClean="0">
                <a:solidFill>
                  <a:schemeClr val="bg2"/>
                </a:solidFill>
                <a:latin typeface="Arial" charset="0"/>
              </a:rPr>
              <a:t>Supporting individuals and teams through change </a:t>
            </a:r>
          </a:p>
          <a:p>
            <a:pPr eaLnBrk="1" hangingPunct="1">
              <a:lnSpc>
                <a:spcPct val="90000"/>
              </a:lnSpc>
            </a:pPr>
            <a:endParaRPr lang="en-US" altLang="en-US" sz="1200" smtClean="0">
              <a:solidFill>
                <a:schemeClr val="bg2"/>
              </a:solidFill>
              <a:latin typeface="Arial" charset="0"/>
            </a:endParaRPr>
          </a:p>
          <a:p>
            <a:pPr eaLnBrk="1" hangingPunct="1">
              <a:lnSpc>
                <a:spcPct val="90000"/>
              </a:lnSpc>
            </a:pPr>
            <a:r>
              <a:rPr lang="en-GB" altLang="en-US" sz="2800" smtClean="0">
                <a:solidFill>
                  <a:schemeClr val="bg2"/>
                </a:solidFill>
                <a:latin typeface="Arial" charset="0"/>
              </a:rPr>
              <a:t>Keeping motivation high throughout Change</a:t>
            </a:r>
            <a:endParaRPr lang="en-US" altLang="en-US" sz="2800" smtClean="0">
              <a:solidFill>
                <a:schemeClr val="bg2"/>
              </a:solidFill>
              <a:latin typeface="Arial" charset="0"/>
            </a:endParaRPr>
          </a:p>
          <a:p>
            <a:pPr eaLnBrk="1" hangingPunct="1">
              <a:lnSpc>
                <a:spcPct val="90000"/>
              </a:lnSpc>
            </a:pPr>
            <a:endParaRPr lang="en-US" altLang="en-US" sz="1200" smtClean="0">
              <a:solidFill>
                <a:schemeClr val="bg2"/>
              </a:solidFill>
              <a:latin typeface="Arial" charset="0"/>
            </a:endParaRPr>
          </a:p>
          <a:p>
            <a:pPr eaLnBrk="1" hangingPunct="1">
              <a:lnSpc>
                <a:spcPct val="90000"/>
              </a:lnSpc>
              <a:buFont typeface="Wingdings" pitchFamily="2" charset="2"/>
              <a:buNone/>
            </a:pPr>
            <a:endParaRPr lang="en-US" altLang="en-US" sz="2800" smtClean="0">
              <a:solidFill>
                <a:schemeClr val="bg2"/>
              </a:solidFill>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altLang="en-US" sz="3600" smtClean="0">
                <a:solidFill>
                  <a:srgbClr val="333399"/>
                </a:solidFill>
              </a:rPr>
              <a:t>Seven ADKAR Principles</a:t>
            </a:r>
            <a:endParaRPr lang="en-US" altLang="en-US" sz="3600" smtClean="0">
              <a:solidFill>
                <a:srgbClr val="333399"/>
              </a:solidFill>
            </a:endParaRPr>
          </a:p>
        </p:txBody>
      </p:sp>
      <p:sp>
        <p:nvSpPr>
          <p:cNvPr id="22531" name="Rectangle 3"/>
          <p:cNvSpPr>
            <a:spLocks noGrp="1" noChangeArrowheads="1"/>
          </p:cNvSpPr>
          <p:nvPr>
            <p:ph type="body" idx="1"/>
          </p:nvPr>
        </p:nvSpPr>
        <p:spPr/>
        <p:txBody>
          <a:bodyPr/>
          <a:lstStyle/>
          <a:p>
            <a:pPr marL="609600" indent="-609600" eaLnBrk="1" hangingPunct="1">
              <a:lnSpc>
                <a:spcPct val="90000"/>
              </a:lnSpc>
            </a:pPr>
            <a:r>
              <a:rPr lang="en-US" altLang="en-US" sz="2800" smtClean="0">
                <a:solidFill>
                  <a:srgbClr val="333399"/>
                </a:solidFill>
              </a:rPr>
              <a:t>Be Proactive </a:t>
            </a:r>
          </a:p>
          <a:p>
            <a:pPr marL="609600" indent="-609600" eaLnBrk="1" hangingPunct="1">
              <a:lnSpc>
                <a:spcPct val="90000"/>
              </a:lnSpc>
            </a:pPr>
            <a:r>
              <a:rPr lang="en-US" altLang="en-US" sz="2800" smtClean="0">
                <a:solidFill>
                  <a:srgbClr val="333399"/>
                </a:solidFill>
              </a:rPr>
              <a:t>Begin With The End In Mind </a:t>
            </a:r>
          </a:p>
          <a:p>
            <a:pPr marL="609600" indent="-609600" eaLnBrk="1" hangingPunct="1">
              <a:lnSpc>
                <a:spcPct val="90000"/>
              </a:lnSpc>
            </a:pPr>
            <a:r>
              <a:rPr lang="en-US" altLang="en-US" sz="2800" smtClean="0">
                <a:solidFill>
                  <a:srgbClr val="333399"/>
                </a:solidFill>
              </a:rPr>
              <a:t>Put First Things First </a:t>
            </a:r>
          </a:p>
          <a:p>
            <a:pPr marL="609600" indent="-609600" eaLnBrk="1" hangingPunct="1">
              <a:lnSpc>
                <a:spcPct val="90000"/>
              </a:lnSpc>
            </a:pPr>
            <a:r>
              <a:rPr lang="en-US" altLang="en-US" sz="2800" smtClean="0">
                <a:solidFill>
                  <a:srgbClr val="333399"/>
                </a:solidFill>
              </a:rPr>
              <a:t>Think Win/Win </a:t>
            </a:r>
          </a:p>
          <a:p>
            <a:pPr marL="609600" indent="-609600" eaLnBrk="1" hangingPunct="1">
              <a:lnSpc>
                <a:spcPct val="90000"/>
              </a:lnSpc>
            </a:pPr>
            <a:r>
              <a:rPr lang="en-US" altLang="en-US" sz="2800" smtClean="0">
                <a:solidFill>
                  <a:srgbClr val="333399"/>
                </a:solidFill>
              </a:rPr>
              <a:t>Seek First to Understand, Then to Be Understood </a:t>
            </a:r>
          </a:p>
          <a:p>
            <a:pPr marL="609600" indent="-609600" eaLnBrk="1" hangingPunct="1">
              <a:lnSpc>
                <a:spcPct val="90000"/>
              </a:lnSpc>
            </a:pPr>
            <a:r>
              <a:rPr lang="en-US" altLang="en-US" sz="2800" smtClean="0">
                <a:solidFill>
                  <a:srgbClr val="333399"/>
                </a:solidFill>
              </a:rPr>
              <a:t>Synergize, and </a:t>
            </a:r>
          </a:p>
          <a:p>
            <a:pPr marL="609600" indent="-609600" eaLnBrk="1" hangingPunct="1">
              <a:lnSpc>
                <a:spcPct val="90000"/>
              </a:lnSpc>
            </a:pPr>
            <a:r>
              <a:rPr lang="en-US" altLang="en-US" sz="2800" smtClean="0">
                <a:solidFill>
                  <a:srgbClr val="333399"/>
                </a:solidFill>
              </a:rPr>
              <a:t>Sharpen the Saw. </a:t>
            </a:r>
          </a:p>
          <a:p>
            <a:pPr marL="609600" indent="-609600" eaLnBrk="1" hangingPunct="1">
              <a:lnSpc>
                <a:spcPct val="90000"/>
              </a:lnSpc>
            </a:pPr>
            <a:endParaRPr lang="en-US" altLang="en-US" sz="2800" smtClean="0">
              <a:solidFill>
                <a:srgbClr val="33339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descr="covey_timequa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622300"/>
            <a:ext cx="6551612"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a:xfrm>
            <a:off x="468313" y="0"/>
            <a:ext cx="8229600" cy="1371600"/>
          </a:xfrm>
        </p:spPr>
        <p:txBody>
          <a:bodyPr/>
          <a:lstStyle/>
          <a:p>
            <a:pPr eaLnBrk="1" hangingPunct="1"/>
            <a:r>
              <a:rPr lang="en-GB" altLang="en-US" smtClean="0">
                <a:solidFill>
                  <a:srgbClr val="333399"/>
                </a:solidFill>
              </a:rPr>
              <a:t>Change Quotes:</a:t>
            </a:r>
            <a:endParaRPr lang="en-US" altLang="en-US" smtClean="0">
              <a:solidFill>
                <a:srgbClr val="333399"/>
              </a:solidFill>
            </a:endParaRPr>
          </a:p>
        </p:txBody>
      </p:sp>
      <p:sp>
        <p:nvSpPr>
          <p:cNvPr id="24579" name="Rectangle 9"/>
          <p:cNvSpPr>
            <a:spLocks noGrp="1" noChangeArrowheads="1"/>
          </p:cNvSpPr>
          <p:nvPr>
            <p:ph type="body" idx="1"/>
          </p:nvPr>
        </p:nvSpPr>
        <p:spPr>
          <a:xfrm>
            <a:off x="457200" y="1125538"/>
            <a:ext cx="8229600" cy="5399087"/>
          </a:xfrm>
        </p:spPr>
        <p:txBody>
          <a:bodyPr/>
          <a:lstStyle/>
          <a:p>
            <a:pPr eaLnBrk="1" hangingPunct="1">
              <a:lnSpc>
                <a:spcPct val="80000"/>
              </a:lnSpc>
            </a:pPr>
            <a:r>
              <a:rPr lang="en-US" altLang="en-US" sz="2000" b="1" smtClean="0">
                <a:latin typeface="Arial" charset="0"/>
              </a:rPr>
              <a:t>Human beings, by changing the inner attitudes of their minds, can change the outer aspects of their lives.</a:t>
            </a:r>
            <a:br>
              <a:rPr lang="en-US" altLang="en-US" sz="2000" b="1" smtClean="0">
                <a:latin typeface="Arial" charset="0"/>
              </a:rPr>
            </a:br>
            <a:r>
              <a:rPr lang="en-US" altLang="en-US" sz="2000" b="1" smtClean="0">
                <a:latin typeface="Arial" charset="0"/>
              </a:rPr>
              <a:t>William James (1842 - 1910) </a:t>
            </a:r>
            <a:endParaRPr lang="en-US" altLang="en-US" sz="1000" b="1" smtClean="0">
              <a:latin typeface="Arial" charset="0"/>
            </a:endParaRPr>
          </a:p>
          <a:p>
            <a:pPr eaLnBrk="1" hangingPunct="1">
              <a:lnSpc>
                <a:spcPct val="80000"/>
              </a:lnSpc>
              <a:buFont typeface="Wingdings" pitchFamily="2" charset="2"/>
              <a:buNone/>
            </a:pPr>
            <a:endParaRPr lang="en-US" altLang="en-US" sz="1000" b="1" smtClean="0">
              <a:latin typeface="Arial" charset="0"/>
            </a:endParaRPr>
          </a:p>
          <a:p>
            <a:pPr eaLnBrk="1" hangingPunct="1">
              <a:lnSpc>
                <a:spcPct val="80000"/>
              </a:lnSpc>
            </a:pPr>
            <a:r>
              <a:rPr lang="en-US" altLang="en-US" sz="2000" b="1" smtClean="0">
                <a:latin typeface="Arial" charset="0"/>
              </a:rPr>
              <a:t>Change your thoughts and you change your world.</a:t>
            </a:r>
            <a:br>
              <a:rPr lang="en-US" altLang="en-US" sz="2000" b="1" smtClean="0">
                <a:latin typeface="Arial" charset="0"/>
              </a:rPr>
            </a:br>
            <a:r>
              <a:rPr lang="en-US" altLang="en-US" sz="2000" b="1" smtClean="0">
                <a:latin typeface="Arial" charset="0"/>
              </a:rPr>
              <a:t>Norman Vincent Peale (1898 - 1993)</a:t>
            </a:r>
          </a:p>
          <a:p>
            <a:pPr eaLnBrk="1" hangingPunct="1">
              <a:lnSpc>
                <a:spcPct val="80000"/>
              </a:lnSpc>
              <a:buFont typeface="Wingdings" pitchFamily="2" charset="2"/>
              <a:buNone/>
            </a:pPr>
            <a:r>
              <a:rPr lang="en-US" altLang="en-US" sz="2000" b="1" smtClean="0">
                <a:latin typeface="Arial" charset="0"/>
              </a:rPr>
              <a:t> </a:t>
            </a:r>
          </a:p>
          <a:p>
            <a:pPr eaLnBrk="1" hangingPunct="1">
              <a:lnSpc>
                <a:spcPct val="80000"/>
              </a:lnSpc>
            </a:pPr>
            <a:r>
              <a:rPr lang="en-US" altLang="en-US" sz="2000" b="1" smtClean="0">
                <a:latin typeface="Arial" charset="0"/>
              </a:rPr>
              <a:t>Genuine beginnings begin within us, even when they are brought to our attention by external opportunities.</a:t>
            </a:r>
            <a:br>
              <a:rPr lang="en-US" altLang="en-US" sz="2000" b="1" smtClean="0">
                <a:latin typeface="Arial" charset="0"/>
              </a:rPr>
            </a:br>
            <a:r>
              <a:rPr lang="en-US" altLang="en-US" sz="2000" b="1" smtClean="0">
                <a:latin typeface="Arial" charset="0"/>
              </a:rPr>
              <a:t>William Bridges </a:t>
            </a:r>
          </a:p>
          <a:p>
            <a:pPr eaLnBrk="1" hangingPunct="1">
              <a:lnSpc>
                <a:spcPct val="80000"/>
              </a:lnSpc>
              <a:buFont typeface="Wingdings" pitchFamily="2" charset="2"/>
              <a:buNone/>
            </a:pPr>
            <a:endParaRPr lang="en-US" altLang="en-US" sz="1200" b="1" smtClean="0">
              <a:latin typeface="Arial" charset="0"/>
            </a:endParaRPr>
          </a:p>
          <a:p>
            <a:pPr eaLnBrk="1" hangingPunct="1">
              <a:lnSpc>
                <a:spcPct val="80000"/>
              </a:lnSpc>
            </a:pPr>
            <a:r>
              <a:rPr lang="en-US" altLang="en-US" sz="2000" b="1" smtClean="0">
                <a:latin typeface="Arial" charset="0"/>
              </a:rPr>
              <a:t>Change has a considerable psychological impact on the human mind. To the fearful it is threatening because it means that things may get worse. To the hopeful it is encouraging because things may get better. To the confident it is inspiring because the challenge exists to make things better.</a:t>
            </a:r>
            <a:br>
              <a:rPr lang="en-US" altLang="en-US" sz="2000" b="1" smtClean="0">
                <a:latin typeface="Arial" charset="0"/>
              </a:rPr>
            </a:br>
            <a:r>
              <a:rPr lang="en-US" altLang="en-US" sz="2000" b="1" smtClean="0">
                <a:latin typeface="Arial" charset="0"/>
              </a:rPr>
              <a:t>King Whitney Jr. </a:t>
            </a:r>
          </a:p>
          <a:p>
            <a:pPr eaLnBrk="1" hangingPunct="1">
              <a:lnSpc>
                <a:spcPct val="80000"/>
              </a:lnSpc>
              <a:buFont typeface="Wingdings" pitchFamily="2" charset="2"/>
              <a:buNone/>
            </a:pPr>
            <a:endParaRPr lang="en-US" altLang="en-US" sz="1200" b="1" smtClean="0">
              <a:latin typeface="Arial" charset="0"/>
            </a:endParaRPr>
          </a:p>
          <a:p>
            <a:pPr eaLnBrk="1" hangingPunct="1">
              <a:lnSpc>
                <a:spcPct val="80000"/>
              </a:lnSpc>
            </a:pPr>
            <a:r>
              <a:rPr lang="en-US" altLang="en-US" sz="2000" b="1" smtClean="0">
                <a:latin typeface="Arial" charset="0"/>
              </a:rPr>
              <a:t>It is not the strongest of the species that survives, nor the most intelligent, but the one most responsive to change.</a:t>
            </a:r>
            <a:br>
              <a:rPr lang="en-US" altLang="en-US" sz="2000" b="1" smtClean="0">
                <a:latin typeface="Arial" charset="0"/>
              </a:rPr>
            </a:br>
            <a:r>
              <a:rPr lang="en-US" altLang="en-US" sz="2000" b="1" smtClean="0">
                <a:latin typeface="Arial" charset="0"/>
              </a:rPr>
              <a:t>Charles Darwin (1809 - 1882) </a:t>
            </a:r>
          </a:p>
          <a:p>
            <a:pPr eaLnBrk="1" hangingPunct="1">
              <a:lnSpc>
                <a:spcPct val="80000"/>
              </a:lnSpc>
              <a:buFont typeface="Wingdings" pitchFamily="2" charset="2"/>
              <a:buNone/>
            </a:pPr>
            <a:endParaRPr lang="en-US" altLang="en-US" sz="2000" b="1" smtClean="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95288" y="260350"/>
            <a:ext cx="8229600" cy="1371600"/>
          </a:xfrm>
        </p:spPr>
        <p:txBody>
          <a:bodyPr/>
          <a:lstStyle/>
          <a:p>
            <a:pPr eaLnBrk="1" hangingPunct="1"/>
            <a:r>
              <a:rPr lang="en-GB" altLang="en-US" smtClean="0">
                <a:solidFill>
                  <a:schemeClr val="bg2"/>
                </a:solidFill>
                <a:latin typeface="Arial" charset="0"/>
              </a:rPr>
              <a:t>What is CHANGE?</a:t>
            </a:r>
            <a:endParaRPr lang="en-US" altLang="en-US" smtClean="0">
              <a:solidFill>
                <a:schemeClr val="bg2"/>
              </a:solidFill>
              <a:latin typeface="Arial" charset="0"/>
            </a:endParaRPr>
          </a:p>
        </p:txBody>
      </p:sp>
      <p:sp>
        <p:nvSpPr>
          <p:cNvPr id="5123" name="Rectangle 3"/>
          <p:cNvSpPr>
            <a:spLocks noGrp="1" noChangeArrowheads="1"/>
          </p:cNvSpPr>
          <p:nvPr>
            <p:ph type="body" idx="1"/>
          </p:nvPr>
        </p:nvSpPr>
        <p:spPr>
          <a:xfrm>
            <a:off x="468313" y="1628775"/>
            <a:ext cx="8229600" cy="4752975"/>
          </a:xfrm>
        </p:spPr>
        <p:txBody>
          <a:bodyPr/>
          <a:lstStyle/>
          <a:p>
            <a:pPr algn="ctr" eaLnBrk="1" hangingPunct="1">
              <a:buFont typeface="Wingdings" pitchFamily="2" charset="2"/>
              <a:buNone/>
            </a:pPr>
            <a:r>
              <a:rPr lang="en-GB" altLang="en-US" smtClean="0">
                <a:solidFill>
                  <a:schemeClr val="bg2"/>
                </a:solidFill>
                <a:latin typeface="Arial" charset="0"/>
              </a:rPr>
              <a:t>  </a:t>
            </a:r>
            <a:r>
              <a:rPr lang="en-GB" altLang="en-US" sz="3600" smtClean="0">
                <a:solidFill>
                  <a:schemeClr val="bg2"/>
                </a:solidFill>
                <a:latin typeface="Arial" charset="0"/>
              </a:rPr>
              <a:t>Think of the last major change that happened in your life</a:t>
            </a:r>
          </a:p>
          <a:p>
            <a:pPr eaLnBrk="1" hangingPunct="1">
              <a:buFont typeface="Wingdings" pitchFamily="2" charset="2"/>
              <a:buNone/>
            </a:pPr>
            <a:endParaRPr lang="en-GB" altLang="en-US" smtClean="0">
              <a:solidFill>
                <a:schemeClr val="bg2"/>
              </a:solidFill>
              <a:latin typeface="Arial" charset="0"/>
            </a:endParaRPr>
          </a:p>
          <a:p>
            <a:pPr eaLnBrk="1" hangingPunct="1"/>
            <a:r>
              <a:rPr lang="en-GB" altLang="en-US" smtClean="0">
                <a:solidFill>
                  <a:schemeClr val="bg2"/>
                </a:solidFill>
                <a:latin typeface="Arial" charset="0"/>
              </a:rPr>
              <a:t>How did you react to the change?</a:t>
            </a:r>
          </a:p>
          <a:p>
            <a:pPr eaLnBrk="1" hangingPunct="1"/>
            <a:endParaRPr lang="en-GB" altLang="en-US" sz="2000" smtClean="0">
              <a:solidFill>
                <a:schemeClr val="bg2"/>
              </a:solidFill>
              <a:latin typeface="Arial" charset="0"/>
            </a:endParaRPr>
          </a:p>
          <a:p>
            <a:pPr eaLnBrk="1" hangingPunct="1"/>
            <a:r>
              <a:rPr lang="en-GB" altLang="en-US" smtClean="0">
                <a:solidFill>
                  <a:schemeClr val="bg2"/>
                </a:solidFill>
                <a:latin typeface="Arial" charset="0"/>
              </a:rPr>
              <a:t>How did you deal with the change?</a:t>
            </a:r>
          </a:p>
          <a:p>
            <a:pPr eaLnBrk="1" hangingPunct="1"/>
            <a:endParaRPr lang="en-GB" altLang="en-US" sz="2000" smtClean="0">
              <a:solidFill>
                <a:schemeClr val="bg2"/>
              </a:solidFill>
              <a:latin typeface="Arial" charset="0"/>
            </a:endParaRPr>
          </a:p>
          <a:p>
            <a:pPr eaLnBrk="1" hangingPunct="1"/>
            <a:r>
              <a:rPr lang="en-GB" altLang="en-US" smtClean="0">
                <a:solidFill>
                  <a:schemeClr val="bg2"/>
                </a:solidFill>
                <a:latin typeface="Arial" charset="0"/>
              </a:rPr>
              <a:t>What was the impact on you?</a:t>
            </a:r>
            <a:endParaRPr lang="en-US" altLang="en-US" smtClean="0">
              <a:solidFill>
                <a:schemeClr val="bg2"/>
              </a:solidFil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66" name="Rectangle 14"/>
          <p:cNvSpPr>
            <a:spLocks noGrp="1" noChangeArrowheads="1"/>
          </p:cNvSpPr>
          <p:nvPr>
            <p:ph type="body" idx="4294967295"/>
          </p:nvPr>
        </p:nvSpPr>
        <p:spPr>
          <a:xfrm>
            <a:off x="755650" y="1484313"/>
            <a:ext cx="7488238" cy="4465637"/>
          </a:xfrm>
        </p:spPr>
        <p:txBody>
          <a:bodyPr/>
          <a:lstStyle/>
          <a:p>
            <a:pPr eaLnBrk="1" hangingPunct="1"/>
            <a:r>
              <a:rPr lang="en-GB" altLang="en-US" sz="4000" smtClean="0">
                <a:solidFill>
                  <a:srgbClr val="333399"/>
                </a:solidFill>
              </a:rPr>
              <a:t>Is Change a Positive or Negative experience?</a:t>
            </a:r>
          </a:p>
          <a:p>
            <a:pPr eaLnBrk="1" hangingPunct="1">
              <a:buFont typeface="Wingdings" pitchFamily="2" charset="2"/>
              <a:buNone/>
            </a:pPr>
            <a:endParaRPr lang="en-GB" altLang="en-US" sz="4000" smtClean="0">
              <a:solidFill>
                <a:srgbClr val="333399"/>
              </a:solidFill>
            </a:endParaRPr>
          </a:p>
          <a:p>
            <a:pPr eaLnBrk="1" hangingPunct="1"/>
            <a:r>
              <a:rPr lang="en-GB" altLang="en-US" sz="4000" smtClean="0">
                <a:solidFill>
                  <a:srgbClr val="333399"/>
                </a:solidFill>
              </a:rPr>
              <a:t>Depends on:</a:t>
            </a:r>
          </a:p>
          <a:p>
            <a:pPr lvl="1" eaLnBrk="1" hangingPunct="1"/>
            <a:r>
              <a:rPr lang="en-GB" altLang="en-US" sz="4000" smtClean="0">
                <a:solidFill>
                  <a:srgbClr val="333399"/>
                </a:solidFill>
              </a:rPr>
              <a:t>The circumstances</a:t>
            </a:r>
          </a:p>
          <a:p>
            <a:pPr lvl="1" eaLnBrk="1" hangingPunct="1"/>
            <a:r>
              <a:rPr lang="en-GB" altLang="en-US" sz="4000" smtClean="0">
                <a:solidFill>
                  <a:srgbClr val="333399"/>
                </a:solidFill>
              </a:rPr>
              <a:t>The individual</a:t>
            </a:r>
          </a:p>
          <a:p>
            <a:pPr lvl="1" eaLnBrk="1" hangingPunct="1">
              <a:buFont typeface="Wingdings" pitchFamily="2" charset="2"/>
              <a:buNone/>
            </a:pPr>
            <a:endParaRPr lang="en-US" altLang="en-US" sz="4000" smtClean="0">
              <a:solidFill>
                <a:srgbClr val="3333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6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036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036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036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6"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1" name="Rectangle 3"/>
          <p:cNvSpPr>
            <a:spLocks noGrp="1" noChangeArrowheads="1"/>
          </p:cNvSpPr>
          <p:nvPr>
            <p:ph type="body" idx="4294967295"/>
          </p:nvPr>
        </p:nvSpPr>
        <p:spPr>
          <a:xfrm>
            <a:off x="539750" y="1341438"/>
            <a:ext cx="8229600" cy="4894262"/>
          </a:xfrm>
        </p:spPr>
        <p:txBody>
          <a:bodyPr/>
          <a:lstStyle/>
          <a:p>
            <a:pPr algn="ctr" eaLnBrk="1" hangingPunct="1">
              <a:buFont typeface="Wingdings" pitchFamily="2" charset="2"/>
              <a:buNone/>
            </a:pPr>
            <a:r>
              <a:rPr lang="en-GB" altLang="en-US" sz="4400" smtClean="0">
                <a:solidFill>
                  <a:srgbClr val="333399"/>
                </a:solidFill>
              </a:rPr>
              <a:t>Why do we resist change?</a:t>
            </a:r>
          </a:p>
          <a:p>
            <a:pPr algn="ctr" eaLnBrk="1" hangingPunct="1">
              <a:buFont typeface="Wingdings" pitchFamily="2" charset="2"/>
              <a:buNone/>
            </a:pPr>
            <a:endParaRPr lang="en-GB" altLang="en-US" sz="4400" smtClean="0">
              <a:solidFill>
                <a:srgbClr val="333399"/>
              </a:solidFill>
            </a:endParaRPr>
          </a:p>
          <a:p>
            <a:pPr eaLnBrk="1" hangingPunct="1"/>
            <a:r>
              <a:rPr lang="en-GB" altLang="en-US" sz="4400" smtClean="0">
                <a:solidFill>
                  <a:srgbClr val="333399"/>
                </a:solidFill>
              </a:rPr>
              <a:t>Unknown</a:t>
            </a:r>
          </a:p>
          <a:p>
            <a:pPr eaLnBrk="1" hangingPunct="1"/>
            <a:r>
              <a:rPr lang="en-GB" altLang="en-US" sz="4400" smtClean="0">
                <a:solidFill>
                  <a:srgbClr val="333399"/>
                </a:solidFill>
              </a:rPr>
              <a:t>Uncertainty</a:t>
            </a:r>
          </a:p>
          <a:p>
            <a:pPr eaLnBrk="1" hangingPunct="1"/>
            <a:r>
              <a:rPr lang="en-GB" altLang="en-US" sz="4400" smtClean="0">
                <a:solidFill>
                  <a:srgbClr val="333399"/>
                </a:solidFill>
              </a:rPr>
              <a:t>Fear</a:t>
            </a:r>
            <a:endParaRPr lang="en-US" altLang="en-US" sz="4400" smtClean="0">
              <a:solidFill>
                <a:srgbClr val="3333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93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933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93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9750" y="476250"/>
            <a:ext cx="8229600" cy="1371600"/>
          </a:xfrm>
        </p:spPr>
        <p:txBody>
          <a:bodyPr/>
          <a:lstStyle/>
          <a:p>
            <a:pPr eaLnBrk="1" hangingPunct="1">
              <a:defRPr/>
            </a:pPr>
            <a:r>
              <a:rPr lang="en-GB" altLang="en-US" b="1" smtClean="0">
                <a:solidFill>
                  <a:schemeClr val="bg2"/>
                </a:solidFill>
                <a:effectLst>
                  <a:outerShdw blurRad="38100" dist="38100" dir="2700000" algn="tl">
                    <a:srgbClr val="C0C0C0"/>
                  </a:outerShdw>
                </a:effectLst>
                <a:latin typeface="Arial" charset="0"/>
              </a:rPr>
              <a:t>FEAR</a:t>
            </a:r>
          </a:p>
        </p:txBody>
      </p:sp>
      <p:sp>
        <p:nvSpPr>
          <p:cNvPr id="46083" name="Rectangle 3"/>
          <p:cNvSpPr>
            <a:spLocks noGrp="1" noChangeArrowheads="1"/>
          </p:cNvSpPr>
          <p:nvPr>
            <p:ph type="body" idx="1"/>
          </p:nvPr>
        </p:nvSpPr>
        <p:spPr/>
        <p:txBody>
          <a:bodyPr/>
          <a:lstStyle/>
          <a:p>
            <a:pPr eaLnBrk="1" hangingPunct="1">
              <a:buFont typeface="Wingdings" pitchFamily="2" charset="2"/>
              <a:buNone/>
            </a:pPr>
            <a:r>
              <a:rPr lang="en-GB" altLang="en-US" sz="4800" smtClean="0">
                <a:solidFill>
                  <a:srgbClr val="9900CC"/>
                </a:solidFill>
              </a:rPr>
              <a:t>				</a:t>
            </a:r>
            <a:r>
              <a:rPr lang="en-GB" altLang="en-US" sz="4800" b="1" smtClean="0">
                <a:solidFill>
                  <a:schemeClr val="bg2"/>
                </a:solidFill>
                <a:latin typeface="Arial" charset="0"/>
              </a:rPr>
              <a:t>False</a:t>
            </a:r>
          </a:p>
          <a:p>
            <a:pPr eaLnBrk="1" hangingPunct="1">
              <a:buFont typeface="Wingdings" pitchFamily="2" charset="2"/>
              <a:buNone/>
            </a:pPr>
            <a:r>
              <a:rPr lang="en-GB" altLang="en-US" sz="4800" b="1" smtClean="0">
                <a:solidFill>
                  <a:schemeClr val="bg2"/>
                </a:solidFill>
                <a:latin typeface="Arial" charset="0"/>
              </a:rPr>
              <a:t>				Evidence</a:t>
            </a:r>
          </a:p>
          <a:p>
            <a:pPr eaLnBrk="1" hangingPunct="1">
              <a:buFont typeface="Wingdings" pitchFamily="2" charset="2"/>
              <a:buNone/>
            </a:pPr>
            <a:r>
              <a:rPr lang="en-GB" altLang="en-US" sz="4800" b="1" smtClean="0">
                <a:solidFill>
                  <a:schemeClr val="bg2"/>
                </a:solidFill>
                <a:latin typeface="Arial" charset="0"/>
              </a:rPr>
              <a:t>				Appearing</a:t>
            </a:r>
          </a:p>
          <a:p>
            <a:pPr eaLnBrk="1" hangingPunct="1">
              <a:buFont typeface="Wingdings" pitchFamily="2" charset="2"/>
              <a:buNone/>
            </a:pPr>
            <a:r>
              <a:rPr lang="en-GB" altLang="en-US" sz="4800" b="1" smtClean="0">
                <a:solidFill>
                  <a:schemeClr val="bg2"/>
                </a:solidFill>
                <a:latin typeface="Arial" charset="0"/>
              </a:rPr>
              <a:t>				Real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95288" y="0"/>
            <a:ext cx="8280400" cy="1371600"/>
          </a:xfrm>
        </p:spPr>
        <p:txBody>
          <a:bodyPr/>
          <a:lstStyle/>
          <a:p>
            <a:pPr eaLnBrk="1" hangingPunct="1"/>
            <a:r>
              <a:rPr lang="en-US" altLang="en-US" b="1" smtClean="0">
                <a:solidFill>
                  <a:schemeClr val="bg2"/>
                </a:solidFill>
                <a:latin typeface="Arial" charset="0"/>
              </a:rPr>
              <a:t>Resistance to Change</a:t>
            </a:r>
            <a:endParaRPr lang="en-US" altLang="en-US" sz="4800" smtClean="0"/>
          </a:p>
        </p:txBody>
      </p:sp>
      <p:sp>
        <p:nvSpPr>
          <p:cNvPr id="31747" name="Rectangle 3"/>
          <p:cNvSpPr>
            <a:spLocks noGrp="1" noChangeArrowheads="1"/>
          </p:cNvSpPr>
          <p:nvPr>
            <p:ph type="body" idx="1"/>
          </p:nvPr>
        </p:nvSpPr>
        <p:spPr>
          <a:xfrm>
            <a:off x="250825" y="1412875"/>
            <a:ext cx="8893175" cy="5040313"/>
          </a:xfrm>
        </p:spPr>
        <p:txBody>
          <a:bodyPr/>
          <a:lstStyle/>
          <a:p>
            <a:pPr marL="609600" indent="-609600" eaLnBrk="1" hangingPunct="1">
              <a:buFontTx/>
              <a:buNone/>
            </a:pPr>
            <a:r>
              <a:rPr lang="en-US" altLang="en-US" smtClean="0">
                <a:solidFill>
                  <a:schemeClr val="bg2"/>
                </a:solidFill>
                <a:latin typeface="Arial" charset="0"/>
              </a:rPr>
              <a:t>Lack of :</a:t>
            </a:r>
          </a:p>
          <a:p>
            <a:pPr marL="609600" indent="-609600" eaLnBrk="1" hangingPunct="1">
              <a:buFontTx/>
              <a:buNone/>
            </a:pPr>
            <a:endParaRPr lang="en-US" altLang="en-US" sz="1800" smtClean="0">
              <a:solidFill>
                <a:schemeClr val="bg2"/>
              </a:solidFill>
              <a:latin typeface="Arial" charset="0"/>
            </a:endParaRPr>
          </a:p>
          <a:p>
            <a:pPr marL="609600" indent="-609600" eaLnBrk="1" hangingPunct="1">
              <a:buFontTx/>
              <a:buChar char="•"/>
            </a:pPr>
            <a:r>
              <a:rPr lang="en-US" altLang="en-US" smtClean="0">
                <a:solidFill>
                  <a:schemeClr val="bg2"/>
                </a:solidFill>
                <a:latin typeface="Arial" charset="0"/>
              </a:rPr>
              <a:t>Involvement and support</a:t>
            </a:r>
          </a:p>
          <a:p>
            <a:pPr marL="609600" indent="-609600" eaLnBrk="1" hangingPunct="1">
              <a:buFontTx/>
              <a:buChar char="•"/>
            </a:pPr>
            <a:r>
              <a:rPr lang="en-US" altLang="en-US" smtClean="0">
                <a:solidFill>
                  <a:schemeClr val="bg2"/>
                </a:solidFill>
                <a:latin typeface="Arial" charset="0"/>
              </a:rPr>
              <a:t>Understanding where you/the organisation is now</a:t>
            </a:r>
          </a:p>
          <a:p>
            <a:pPr marL="609600" indent="-609600" eaLnBrk="1" hangingPunct="1">
              <a:buFontTx/>
              <a:buChar char="•"/>
            </a:pPr>
            <a:r>
              <a:rPr lang="en-US" altLang="en-US" smtClean="0">
                <a:solidFill>
                  <a:schemeClr val="bg2"/>
                </a:solidFill>
                <a:latin typeface="Arial" charset="0"/>
              </a:rPr>
              <a:t>Understanding where you need to be, </a:t>
            </a:r>
          </a:p>
          <a:p>
            <a:pPr marL="990600" lvl="1" indent="-533400" eaLnBrk="1" hangingPunct="1"/>
            <a:r>
              <a:rPr lang="en-US" altLang="en-US" smtClean="0">
                <a:solidFill>
                  <a:schemeClr val="bg2"/>
                </a:solidFill>
                <a:latin typeface="Arial" charset="0"/>
              </a:rPr>
              <a:t>when, why, and what the measures will be for having got there. </a:t>
            </a:r>
          </a:p>
          <a:p>
            <a:pPr marL="609600" indent="-609600" eaLnBrk="1" hangingPunct="1">
              <a:buFontTx/>
              <a:buChar char="•"/>
            </a:pPr>
            <a:r>
              <a:rPr lang="en-US" altLang="en-US" smtClean="0">
                <a:solidFill>
                  <a:schemeClr val="bg2"/>
                </a:solidFill>
                <a:latin typeface="Arial" charset="0"/>
              </a:rPr>
              <a:t>Communication, involvement, empowerment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79388" y="260350"/>
            <a:ext cx="8229600" cy="1371600"/>
          </a:xfrm>
        </p:spPr>
        <p:txBody>
          <a:bodyPr/>
          <a:lstStyle/>
          <a:p>
            <a:pPr eaLnBrk="1" hangingPunct="1"/>
            <a:r>
              <a:rPr lang="en-GB" altLang="en-US" b="1" smtClean="0">
                <a:solidFill>
                  <a:schemeClr val="bg2"/>
                </a:solidFill>
                <a:latin typeface="Arial" charset="0"/>
              </a:rPr>
              <a:t>Leading Transition</a:t>
            </a:r>
            <a:endParaRPr lang="en-GB" altLang="en-US" b="1" smtClean="0">
              <a:latin typeface="Arial" charset="0"/>
            </a:endParaRPr>
          </a:p>
        </p:txBody>
      </p:sp>
      <p:sp>
        <p:nvSpPr>
          <p:cNvPr id="72707" name="Rectangle 3"/>
          <p:cNvSpPr>
            <a:spLocks noGrp="1" noChangeArrowheads="1"/>
          </p:cNvSpPr>
          <p:nvPr>
            <p:ph type="body" idx="1"/>
          </p:nvPr>
        </p:nvSpPr>
        <p:spPr>
          <a:xfrm>
            <a:off x="611188" y="1700213"/>
            <a:ext cx="8229600" cy="4114800"/>
          </a:xfrm>
        </p:spPr>
        <p:txBody>
          <a:bodyPr/>
          <a:lstStyle/>
          <a:p>
            <a:pPr eaLnBrk="1" hangingPunct="1"/>
            <a:r>
              <a:rPr lang="en-GB" altLang="en-US" b="1" smtClean="0">
                <a:solidFill>
                  <a:schemeClr val="bg2"/>
                </a:solidFill>
                <a:latin typeface="Arial" charset="0"/>
              </a:rPr>
              <a:t>Change:</a:t>
            </a:r>
            <a:r>
              <a:rPr lang="en-GB" altLang="en-US" smtClean="0">
                <a:solidFill>
                  <a:schemeClr val="bg2"/>
                </a:solidFill>
                <a:latin typeface="Arial" charset="0"/>
              </a:rPr>
              <a:t> </a:t>
            </a:r>
          </a:p>
          <a:p>
            <a:pPr lvl="1" eaLnBrk="1" hangingPunct="1"/>
            <a:r>
              <a:rPr lang="en-GB" altLang="en-US" smtClean="0">
                <a:solidFill>
                  <a:schemeClr val="bg2"/>
                </a:solidFill>
                <a:latin typeface="Arial" charset="0"/>
              </a:rPr>
              <a:t>is the stuff, the events, the structures, systems, the business decisions, and can happen quite (possibly very) fast</a:t>
            </a:r>
          </a:p>
          <a:p>
            <a:pPr eaLnBrk="1" hangingPunct="1">
              <a:buFont typeface="Wingdings" pitchFamily="2" charset="2"/>
              <a:buNone/>
            </a:pPr>
            <a:endParaRPr lang="en-GB" altLang="en-US" sz="2000" smtClean="0">
              <a:solidFill>
                <a:schemeClr val="bg2"/>
              </a:solidFill>
              <a:latin typeface="Arial" charset="0"/>
            </a:endParaRPr>
          </a:p>
          <a:p>
            <a:pPr eaLnBrk="1" hangingPunct="1"/>
            <a:r>
              <a:rPr lang="en-GB" altLang="en-US" b="1" smtClean="0">
                <a:solidFill>
                  <a:schemeClr val="bg2"/>
                </a:solidFill>
                <a:latin typeface="Arial" charset="0"/>
              </a:rPr>
              <a:t>Transition</a:t>
            </a:r>
            <a:r>
              <a:rPr lang="en-GB" altLang="en-US" smtClean="0">
                <a:solidFill>
                  <a:schemeClr val="bg2"/>
                </a:solidFill>
                <a:latin typeface="Arial" charset="0"/>
              </a:rPr>
              <a:t>:</a:t>
            </a:r>
          </a:p>
          <a:p>
            <a:pPr lvl="1" eaLnBrk="1" hangingPunct="1"/>
            <a:r>
              <a:rPr lang="en-GB" altLang="en-US" smtClean="0">
                <a:solidFill>
                  <a:schemeClr val="bg2"/>
                </a:solidFill>
                <a:latin typeface="Arial" charset="0"/>
              </a:rPr>
              <a:t>is to do with people, identity, shared purpose, culture and is slow – if it is not attended to then the quick fix will likely fail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270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27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95288" y="404813"/>
            <a:ext cx="8229600" cy="955675"/>
          </a:xfrm>
        </p:spPr>
        <p:txBody>
          <a:bodyPr/>
          <a:lstStyle/>
          <a:p>
            <a:pPr eaLnBrk="1" hangingPunct="1"/>
            <a:r>
              <a:rPr lang="en-GB" altLang="en-US" sz="4000" b="1" smtClean="0">
                <a:solidFill>
                  <a:schemeClr val="bg2"/>
                </a:solidFill>
                <a:latin typeface="Arial" charset="0"/>
              </a:rPr>
              <a:t>The 3 Perceptual Positions</a:t>
            </a:r>
            <a:endParaRPr lang="en-US" altLang="en-US" sz="4000" b="1" smtClean="0">
              <a:solidFill>
                <a:schemeClr val="bg2"/>
              </a:solidFill>
              <a:latin typeface="Arial" charset="0"/>
            </a:endParaRPr>
          </a:p>
        </p:txBody>
      </p:sp>
      <p:sp>
        <p:nvSpPr>
          <p:cNvPr id="89091" name="Rectangle 3"/>
          <p:cNvSpPr>
            <a:spLocks noGrp="1" noChangeArrowheads="1"/>
          </p:cNvSpPr>
          <p:nvPr>
            <p:ph type="body" sz="half" idx="4294967295"/>
          </p:nvPr>
        </p:nvSpPr>
        <p:spPr>
          <a:xfrm>
            <a:off x="468313" y="1601788"/>
            <a:ext cx="5975350" cy="5256212"/>
          </a:xfrm>
        </p:spPr>
        <p:txBody>
          <a:bodyPr/>
          <a:lstStyle/>
          <a:p>
            <a:pPr marL="365125" indent="-255588" eaLnBrk="1" hangingPunct="1">
              <a:lnSpc>
                <a:spcPct val="90000"/>
              </a:lnSpc>
              <a:buClr>
                <a:srgbClr val="FFFFFF"/>
              </a:buClr>
              <a:buFont typeface="Georgia" pitchFamily="18" charset="0"/>
              <a:buChar char="•"/>
            </a:pPr>
            <a:r>
              <a:rPr lang="en-GB" altLang="en-US" sz="2800" smtClean="0">
                <a:solidFill>
                  <a:schemeClr val="bg2"/>
                </a:solidFill>
                <a:latin typeface="Arial" charset="0"/>
              </a:rPr>
              <a:t>1</a:t>
            </a:r>
            <a:r>
              <a:rPr lang="en-GB" altLang="en-US" sz="2800" baseline="30000" smtClean="0">
                <a:solidFill>
                  <a:schemeClr val="bg2"/>
                </a:solidFill>
                <a:latin typeface="Arial" charset="0"/>
              </a:rPr>
              <a:t>st</a:t>
            </a:r>
            <a:r>
              <a:rPr lang="en-GB" altLang="en-US" sz="2800" smtClean="0">
                <a:solidFill>
                  <a:schemeClr val="bg2"/>
                </a:solidFill>
                <a:latin typeface="Arial" charset="0"/>
              </a:rPr>
              <a:t> Position – seeing and feeling the situation through our own eyes</a:t>
            </a:r>
          </a:p>
          <a:p>
            <a:pPr marL="365125" indent="-255588" eaLnBrk="1" hangingPunct="1">
              <a:lnSpc>
                <a:spcPct val="90000"/>
              </a:lnSpc>
              <a:buClr>
                <a:srgbClr val="FFFFFF"/>
              </a:buClr>
              <a:buFont typeface="Georgia" pitchFamily="18" charset="0"/>
              <a:buNone/>
            </a:pPr>
            <a:endParaRPr lang="en-GB" altLang="en-US" sz="2800" smtClean="0">
              <a:solidFill>
                <a:schemeClr val="bg2"/>
              </a:solidFill>
              <a:latin typeface="Arial" charset="0"/>
            </a:endParaRPr>
          </a:p>
          <a:p>
            <a:pPr marL="365125" indent="-255588" eaLnBrk="1" hangingPunct="1">
              <a:lnSpc>
                <a:spcPct val="90000"/>
              </a:lnSpc>
              <a:buClr>
                <a:srgbClr val="FFFFFF"/>
              </a:buClr>
              <a:buFont typeface="Georgia" pitchFamily="18" charset="0"/>
              <a:buChar char="•"/>
            </a:pPr>
            <a:r>
              <a:rPr lang="en-GB" altLang="en-US" sz="2800" smtClean="0">
                <a:solidFill>
                  <a:schemeClr val="bg2"/>
                </a:solidFill>
                <a:latin typeface="Arial" charset="0"/>
              </a:rPr>
              <a:t>2</a:t>
            </a:r>
            <a:r>
              <a:rPr lang="en-GB" altLang="en-US" sz="2800" baseline="30000" smtClean="0">
                <a:solidFill>
                  <a:schemeClr val="bg2"/>
                </a:solidFill>
                <a:latin typeface="Arial" charset="0"/>
              </a:rPr>
              <a:t>nd</a:t>
            </a:r>
            <a:r>
              <a:rPr lang="en-GB" altLang="en-US" sz="2800" smtClean="0">
                <a:solidFill>
                  <a:schemeClr val="bg2"/>
                </a:solidFill>
                <a:latin typeface="Arial" charset="0"/>
              </a:rPr>
              <a:t> Position – stepping into the other persons shoes</a:t>
            </a:r>
          </a:p>
          <a:p>
            <a:pPr marL="365125" indent="-255588" eaLnBrk="1" hangingPunct="1">
              <a:lnSpc>
                <a:spcPct val="90000"/>
              </a:lnSpc>
              <a:buClr>
                <a:srgbClr val="FFFFFF"/>
              </a:buClr>
              <a:buFont typeface="Georgia" pitchFamily="18" charset="0"/>
              <a:buNone/>
            </a:pPr>
            <a:endParaRPr lang="en-GB" altLang="en-US" sz="2800" smtClean="0">
              <a:solidFill>
                <a:schemeClr val="bg2"/>
              </a:solidFill>
              <a:latin typeface="Arial" charset="0"/>
            </a:endParaRPr>
          </a:p>
          <a:p>
            <a:pPr marL="365125" indent="-255588" eaLnBrk="1" hangingPunct="1">
              <a:lnSpc>
                <a:spcPct val="90000"/>
              </a:lnSpc>
              <a:buClr>
                <a:srgbClr val="FFFFFF"/>
              </a:buClr>
              <a:buFont typeface="Georgia" pitchFamily="18" charset="0"/>
              <a:buChar char="•"/>
            </a:pPr>
            <a:r>
              <a:rPr lang="en-GB" altLang="en-US" sz="2800" smtClean="0">
                <a:solidFill>
                  <a:schemeClr val="bg2"/>
                </a:solidFill>
                <a:latin typeface="Arial" charset="0"/>
              </a:rPr>
              <a:t>3</a:t>
            </a:r>
            <a:r>
              <a:rPr lang="en-GB" altLang="en-US" sz="2800" baseline="30000" smtClean="0">
                <a:solidFill>
                  <a:schemeClr val="bg2"/>
                </a:solidFill>
                <a:latin typeface="Arial" charset="0"/>
              </a:rPr>
              <a:t>rd</a:t>
            </a:r>
            <a:r>
              <a:rPr lang="en-GB" altLang="en-US" sz="2800" smtClean="0">
                <a:solidFill>
                  <a:schemeClr val="bg2"/>
                </a:solidFill>
                <a:latin typeface="Arial" charset="0"/>
              </a:rPr>
              <a:t> Position – ability to stand back and view the situation as a third party</a:t>
            </a:r>
            <a:endParaRPr lang="en-US" altLang="en-US" sz="2800" smtClean="0">
              <a:solidFill>
                <a:schemeClr val="bg2"/>
              </a:solidFill>
              <a:latin typeface="Arial" charset="0"/>
            </a:endParaRPr>
          </a:p>
        </p:txBody>
      </p:sp>
      <p:pic>
        <p:nvPicPr>
          <p:cNvPr id="11268" name="Picture 4" descr="j0262812"/>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6588125" y="4652963"/>
            <a:ext cx="2339975" cy="1976437"/>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fade">
                                      <p:cBhvr>
                                        <p:cTn id="7" dur="1000"/>
                                        <p:tgtEl>
                                          <p:spTgt spid="89091">
                                            <p:txEl>
                                              <p:pRg st="0" end="0"/>
                                            </p:txEl>
                                          </p:spTgt>
                                        </p:tgtEl>
                                      </p:cBhvr>
                                    </p:animEffect>
                                    <p:anim calcmode="lin" valueType="num">
                                      <p:cBhvr>
                                        <p:cTn id="8" dur="10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90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9091">
                                            <p:txEl>
                                              <p:pRg st="2" end="2"/>
                                            </p:txEl>
                                          </p:spTgt>
                                        </p:tgtEl>
                                        <p:attrNameLst>
                                          <p:attrName>style.visibility</p:attrName>
                                        </p:attrNameLst>
                                      </p:cBhvr>
                                      <p:to>
                                        <p:strVal val="visible"/>
                                      </p:to>
                                    </p:set>
                                    <p:animEffect transition="in" filter="fade">
                                      <p:cBhvr>
                                        <p:cTn id="14" dur="1000"/>
                                        <p:tgtEl>
                                          <p:spTgt spid="89091">
                                            <p:txEl>
                                              <p:pRg st="2" end="2"/>
                                            </p:txEl>
                                          </p:spTgt>
                                        </p:tgtEl>
                                      </p:cBhvr>
                                    </p:animEffect>
                                    <p:anim calcmode="lin" valueType="num">
                                      <p:cBhvr>
                                        <p:cTn id="15" dur="1000" fill="hold"/>
                                        <p:tgtEl>
                                          <p:spTgt spid="8909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90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9091">
                                            <p:txEl>
                                              <p:pRg st="4" end="4"/>
                                            </p:txEl>
                                          </p:spTgt>
                                        </p:tgtEl>
                                        <p:attrNameLst>
                                          <p:attrName>style.visibility</p:attrName>
                                        </p:attrNameLst>
                                      </p:cBhvr>
                                      <p:to>
                                        <p:strVal val="visible"/>
                                      </p:to>
                                    </p:set>
                                    <p:animEffect transition="in" filter="fade">
                                      <p:cBhvr>
                                        <p:cTn id="21" dur="1000"/>
                                        <p:tgtEl>
                                          <p:spTgt spid="89091">
                                            <p:txEl>
                                              <p:pRg st="4" end="4"/>
                                            </p:txEl>
                                          </p:spTgt>
                                        </p:tgtEl>
                                      </p:cBhvr>
                                    </p:animEffect>
                                    <p:anim calcmode="lin" valueType="num">
                                      <p:cBhvr>
                                        <p:cTn id="22" dur="1000" fill="hold"/>
                                        <p:tgtEl>
                                          <p:spTgt spid="8909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909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theme/theme1.xml><?xml version="1.0" encoding="utf-8"?>
<a:theme xmlns:a="http://schemas.openxmlformats.org/drawingml/2006/main" name="FLD RM Change">
  <a:themeElements>
    <a:clrScheme name="FLD RM Change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FLD RM Chang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bg1"/>
            </a:solidFill>
            <a:effectLst/>
            <a:latin typeface="Arial" charset="0"/>
          </a:defRPr>
        </a:defPPr>
      </a:lstStyle>
    </a:lnDef>
  </a:objectDefaults>
  <a:extraClrSchemeLst>
    <a:extraClrScheme>
      <a:clrScheme name="FLD RM Change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FLD RM Change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FLD RM Change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FLD RM Change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FLD RM Change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FLD RM Change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FLD RM Change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FLD RM Change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FLD RM Change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FLD RM Change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FLD RM Change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FLD RM Change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838</TotalTime>
  <Words>756</Words>
  <Application>Microsoft Office PowerPoint</Application>
  <PresentationFormat>On-screen Show (4:3)</PresentationFormat>
  <Paragraphs>149</Paragraphs>
  <Slides>22</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Arial Black</vt:lpstr>
      <vt:lpstr>Wingdings</vt:lpstr>
      <vt:lpstr>Times New Roman</vt:lpstr>
      <vt:lpstr>Georgia</vt:lpstr>
      <vt:lpstr>Comic Sans MS</vt:lpstr>
      <vt:lpstr>FLD RM Change</vt:lpstr>
      <vt:lpstr>Microsoft Graph Chart</vt:lpstr>
      <vt:lpstr>Surviving Change Individual motivation for Technicians</vt:lpstr>
      <vt:lpstr>Objectives</vt:lpstr>
      <vt:lpstr>What is CHANGE?</vt:lpstr>
      <vt:lpstr>PowerPoint Presentation</vt:lpstr>
      <vt:lpstr>PowerPoint Presentation</vt:lpstr>
      <vt:lpstr>FEAR</vt:lpstr>
      <vt:lpstr>Resistance to Change</vt:lpstr>
      <vt:lpstr>Leading Transition</vt:lpstr>
      <vt:lpstr>The 3 Perceptual Positions</vt:lpstr>
      <vt:lpstr>PowerPoint Presentation</vt:lpstr>
      <vt:lpstr>Response to Change</vt:lpstr>
      <vt:lpstr>Three Phases of Transition</vt:lpstr>
      <vt:lpstr>Three Phases of Transition</vt:lpstr>
      <vt:lpstr>Eight Steps to Successful Change'  </vt:lpstr>
      <vt:lpstr>Eight Steps to Successful Change‘ </vt:lpstr>
      <vt:lpstr>Positive Response to Change</vt:lpstr>
      <vt:lpstr>Motivation through Change</vt:lpstr>
      <vt:lpstr>PowerPoint Presentation</vt:lpstr>
      <vt:lpstr>ADKAR: Simple, Powerful, Action Oriented Model for Change - Individual Focus</vt:lpstr>
      <vt:lpstr>Seven ADKAR Principles</vt:lpstr>
      <vt:lpstr>PowerPoint Presentation</vt:lpstr>
      <vt:lpstr>Change Quotes:</vt:lpstr>
    </vt:vector>
  </TitlesOfParts>
  <Company>University of Manchester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the Right Start:  First Line Management Development</dc:title>
  <dc:creator>Mciso</dc:creator>
  <cp:lastModifiedBy>Sandra Taylor</cp:lastModifiedBy>
  <cp:revision>25</cp:revision>
  <dcterms:created xsi:type="dcterms:W3CDTF">2009-07-20T14:31:59Z</dcterms:created>
  <dcterms:modified xsi:type="dcterms:W3CDTF">2015-12-05T00:22:11Z</dcterms:modified>
</cp:coreProperties>
</file>